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18288000" cy="10287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defaultTextStyle>
</p:presentation>
</file>

<file path=ppt/presProps.xml><?xml version="1.0" encoding="utf-8"?>
<p:presentation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dt="1635433927" val="982" revOS="4"/>
      <pr:smFileRevision xmlns:pr="smNativeData" dt="1635433927" val="101"/>
      <pr:guideOptions xmlns:pr="smNativeData" dt="1635433927" snapToGrid="1" snapToBorders="1"/>
      <pr:pdfExportOpt xmlns:pr="smNativeData" dt="1635433927" pagesRangeIndex="1" pagesSelectionIndex="0" qualityIndex="0" embedFonts="2" useJpegs="0" useSubsetFonts="1" useAlpha="1" relativeLinks="0" taggedPdf="1" pane="0" zoom="0" zoomContents="100" layout="0" includeDoc="0" viewFlags="0" openViewer="1" jpegQuality="90" flags="252" layoutIndex="0" exportSlideNames="1" name="C:\Users\user\Desktop\seminar\Augmented Reality by Sachin Verma.pdf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ideViewPr>
    <p:cSldViewPr>
      <p:cViewPr varScale="1">
        <p:scale>
          <a:sx n="33" d="100"/>
          <a:sy n="33" d="100"/>
        </p:scale>
        <p:origin x="488" y="994"/>
      </p:cViewPr>
      <p:guideLst x="0" y="0"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6" d="100"/>
        <a:sy n="16" d="100"/>
      </p:scale>
      <p:origin x="0" y="0"/>
    </p:cViewPr>
  </p:sorterViewPr>
  <p:notesViewPr>
    <p:cSldViewPr>
      <p:cViewPr>
        <p:scale>
          <a:sx n="33" d="100"/>
          <a:sy n="33" d="100"/>
        </p:scale>
        <p:origin x="488" y="994"/>
      </p:cViewPr>
    </p:cSldViewPr>
  </p:notesViewPr>
  <p:gridSpacing cx="76200" cy="7620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wCAAAnhMAABBoAADoIAAAECAAACYAAAAIAAAAPTAAAAAAAAA="/>
              </a:ext>
            </a:extLst>
          </p:cNvSpPr>
          <p:nvPr>
            <p:ph type="ctrTitle"/>
          </p:nvPr>
        </p:nvSpPr>
        <p:spPr>
          <a:xfrm>
            <a:off x="1371600" y="3188970"/>
            <a:ext cx="15544800" cy="216027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3" name="Holder 3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gEAAAcCMAAKBfAABCMwAAECAAACYAAAAIAAAAPTAAAAAAAAA="/>
              </a:ext>
            </a:extLst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4" name="Holder 4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AJgAA2joAAEBKAAAEPgAAECAAACYAAAAIAAAAPIAAAAAAAAA="/>
              </a:ext>
            </a:extLst>
          </p:cNvSpPr>
          <p:nvPr>
            <p:ph type="ftr" sz="quarter" idx="5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ctr">
              <a:defRPr>
                <a:solidFill>
                  <a:srgbClr val="8C8C8C"/>
                </a:solidFill>
              </a:defRPr>
            </a:lvl1pPr>
          </a:lstStyle>
          <a:p>
            <a:pPr/>
          </a:p>
        </p:txBody>
      </p:sp>
      <p:sp>
        <p:nvSpPr>
          <p:cNvPr id="5" name="Holder 5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gBQAA2joAAIAfAAAEPgAAECAAACYAAAAIAAAAPIAAAAAAAAA="/>
              </a:ext>
            </a:extLst>
          </p:cNvSpPr>
          <p:nvPr>
            <p:ph type="dt" sz="half" idx="6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lang="en-us">
                <a:solidFill>
                  <a:srgbClr val="8C8C8C"/>
                </a:solidFill>
              </a:defRPr>
            </a:lvl1pPr>
          </a:lstStyle>
          <a:p>
            <a:pPr>
              <a:defRPr lang="en-us"/>
            </a:pPr>
            <a:fld id="{2ACDA73F-71C7-9851-8975-8704E93B7FD2}" type="datetime1">
              <a:t/>
            </a:fld>
          </a:p>
        </p:txBody>
      </p:sp>
      <p:sp>
        <p:nvSpPr>
          <p:cNvPr id="6" name="Holder 6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UQAA2joAAOBqAAAEPgAAECAAACYAAAAIAAAAPIAAAAAAAAA="/>
              </a:ext>
            </a:extLst>
          </p:cNvSpPr>
          <p:nvPr>
            <p:ph type="sldNum" sz="quarter" idx="7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r">
              <a:defRPr>
                <a:solidFill>
                  <a:srgbClr val="8C8C8C"/>
                </a:solidFill>
              </a:defRPr>
            </a:lvl1pPr>
          </a:lstStyle>
          <a:p>
            <a:pPr/>
            <a:fld id="{2ACDA00A-44C7-9856-8975-B203EE3B7FE7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dQQAA9QEAAEFqAADLEQAAECAAACYAAAAIAAAAPI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sz="5600" b="1" i="0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Calibri" pitchFamily="2" charset="0"/>
              </a:defRPr>
            </a:lvl1pPr>
          </a:lstStyle>
          <a:p>
            <a:pPr/>
          </a:p>
        </p:txBody>
      </p:sp>
      <p:sp>
        <p:nvSpPr>
          <p:cNvPr id="3" name="Holder 3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PCgAATRcAADFmAADAMgAAECAAACYAAAAIAAAAPIAAAAAAAAA="/>
              </a:ext>
            </a:extLst>
          </p:cNvSpPr>
          <p:nvPr>
            <p:ph idx="1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/>
          </a:p>
        </p:txBody>
      </p:sp>
      <p:sp>
        <p:nvSpPr>
          <p:cNvPr id="4" name="Holder 4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AJgAA2joAAEBKAAAEPgAAECAAACYAAAAIAAAAPIAAAAAAAAA="/>
              </a:ext>
            </a:extLst>
          </p:cNvSpPr>
          <p:nvPr>
            <p:ph type="ftr" sz="quarter" idx="5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ctr">
              <a:defRPr>
                <a:solidFill>
                  <a:srgbClr val="8C8C8C"/>
                </a:solidFill>
              </a:defRPr>
            </a:lvl1pPr>
          </a:lstStyle>
          <a:p>
            <a:pPr/>
          </a:p>
        </p:txBody>
      </p:sp>
      <p:sp>
        <p:nvSpPr>
          <p:cNvPr id="5" name="Holder 5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Nzb2v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gBQAA2joAAIAfAAAEPgAAECAAACYAAAAIAAAAPIAAAAAAAAA="/>
              </a:ext>
            </a:extLst>
          </p:cNvSpPr>
          <p:nvPr>
            <p:ph type="dt" sz="half" idx="6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lang="en-us">
                <a:solidFill>
                  <a:srgbClr val="8C8C8C"/>
                </a:solidFill>
              </a:defRPr>
            </a:lvl1pPr>
          </a:lstStyle>
          <a:p>
            <a:pPr>
              <a:defRPr lang="en-us"/>
            </a:pPr>
            <a:fld id="{2ACDCE44-0AC7-9838-8975-FC6D803B7FA9}" type="datetime1">
              <a:t/>
            </a:fld>
          </a:p>
        </p:txBody>
      </p:sp>
      <p:sp>
        <p:nvSpPr>
          <p:cNvPr id="6" name="Holder 6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UQAA2joAAOBqAAAEPgAAECAAACYAAAAIAAAAPIAAAAAAAAA="/>
              </a:ext>
            </a:extLst>
          </p:cNvSpPr>
          <p:nvPr>
            <p:ph type="sldNum" sz="quarter" idx="7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r">
              <a:defRPr>
                <a:solidFill>
                  <a:srgbClr val="8C8C8C"/>
                </a:solidFill>
              </a:defRPr>
            </a:lvl1pPr>
          </a:lstStyle>
          <a:p>
            <a:pPr/>
            <a:fld id="{2ACDB3D5-9BC7-9845-8975-6D10FD3B7F38}" type="slidenum">
              <a:t/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dQQAA9QEAAEFqAADLEQAAECAAACYAAAAIAAAAPI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sz="5600" b="1" i="0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Calibri" pitchFamily="2" charset="0"/>
              </a:defRPr>
            </a:lvl1pPr>
          </a:lstStyle>
          <a:p>
            <a:pPr/>
          </a:p>
        </p:txBody>
      </p:sp>
      <p:sp>
        <p:nvSpPr>
          <p:cNvPr id="3" name="Holder 3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gBQAAjg4AAJA2AABSOAAAECAAACYAAAAIAAAAPTAAAAAAAAA="/>
              </a:ext>
            </a:extLst>
          </p:cNvSpPr>
          <p:nvPr>
            <p:ph idx="2"/>
          </p:nvPr>
        </p:nvSpPr>
        <p:spPr>
          <a:xfrm>
            <a:off x="914400" y="2366010"/>
            <a:ext cx="7955280" cy="6789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4" name="Holder 4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wOQAAjg4AAOBqAABSOAAAECAAACYAAAAIAAAAPTAAAAAAAAA="/>
              </a:ext>
            </a:extLst>
          </p:cNvSpPr>
          <p:nvPr>
            <p:ph idx="3"/>
          </p:nvPr>
        </p:nvSpPr>
        <p:spPr>
          <a:xfrm>
            <a:off x="9418320" y="2366010"/>
            <a:ext cx="7955280" cy="6789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5" name="Holder 5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AJgAA2joAAEBKAAAEPgAAECAAACYAAAAIAAAAPIAAAAAAAAA="/>
              </a:ext>
            </a:extLst>
          </p:cNvSpPr>
          <p:nvPr>
            <p:ph type="ftr" sz="quarter" idx="5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ctr">
              <a:defRPr>
                <a:solidFill>
                  <a:srgbClr val="8C8C8C"/>
                </a:solidFill>
              </a:defRPr>
            </a:lvl1pPr>
          </a:lstStyle>
          <a:p>
            <a:pPr/>
          </a:p>
        </p:txBody>
      </p:sp>
      <p:sp>
        <p:nvSpPr>
          <p:cNvPr id="6" name="Holder 6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gBQAA2joAAIAfAAAEPgAAECAAACYAAAAIAAAAPIAAAAAAAAA="/>
              </a:ext>
            </a:extLst>
          </p:cNvSpPr>
          <p:nvPr>
            <p:ph type="dt" sz="half" idx="6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lang="en-us">
                <a:solidFill>
                  <a:srgbClr val="8C8C8C"/>
                </a:solidFill>
              </a:defRPr>
            </a:lvl1pPr>
          </a:lstStyle>
          <a:p>
            <a:pPr>
              <a:defRPr lang="en-us"/>
            </a:pPr>
            <a:fld id="{2ACDF9F9-B7C7-980F-8975-415AB73B7F14}" type="datetime1">
              <a:t/>
            </a:fld>
          </a:p>
        </p:txBody>
      </p:sp>
      <p:sp>
        <p:nvSpPr>
          <p:cNvPr id="7" name="Holder 7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UQAA2joAAOBqAAAEPgAAECAAACYAAAAIAAAAPIAAAAAAAAA="/>
              </a:ext>
            </a:extLst>
          </p:cNvSpPr>
          <p:nvPr>
            <p:ph type="sldNum" sz="quarter" idx="7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r">
              <a:defRPr>
                <a:solidFill>
                  <a:srgbClr val="8C8C8C"/>
                </a:solidFill>
              </a:defRPr>
            </a:lvl1pPr>
          </a:lstStyle>
          <a:p>
            <a:pPr/>
            <a:fld id="{2ACDB7B7-F9C7-9841-8975-0F14F93B7F5A}" type="slidenum">
              <a:t/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dQQAA9QEAAEFqAADLEQAAECAAACYAAAAIAAAAPI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sz="5600" b="1" i="0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Calibri" pitchFamily="2" charset="0"/>
              </a:defRPr>
            </a:lvl1pPr>
          </a:lstStyle>
          <a:p>
            <a:pPr/>
          </a:p>
        </p:txBody>
      </p:sp>
      <p:sp>
        <p:nvSpPr>
          <p:cNvPr id="3" name="Holder 3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AJgAA2joAAEBKAAAEPgAAECAAACYAAAAIAAAAPIAAAAAAAAA="/>
              </a:ext>
            </a:extLst>
          </p:cNvSpPr>
          <p:nvPr>
            <p:ph type="ftr" sz="quarter" idx="5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ctr">
              <a:defRPr>
                <a:solidFill>
                  <a:srgbClr val="8C8C8C"/>
                </a:solidFill>
              </a:defRPr>
            </a:lvl1pPr>
          </a:lstStyle>
          <a:p>
            <a:pPr/>
          </a:p>
        </p:txBody>
      </p:sp>
      <p:sp>
        <p:nvSpPr>
          <p:cNvPr id="4" name="Holder 4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gBQAA2joAAIAfAAAEPgAAECAAACYAAAAIAAAAPIAAAAAAAAA="/>
              </a:ext>
            </a:extLst>
          </p:cNvSpPr>
          <p:nvPr>
            <p:ph type="dt" sz="half" idx="6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lang="en-us">
                <a:solidFill>
                  <a:srgbClr val="8C8C8C"/>
                </a:solidFill>
              </a:defRPr>
            </a:lvl1pPr>
          </a:lstStyle>
          <a:p>
            <a:pPr>
              <a:defRPr lang="en-us"/>
            </a:pPr>
            <a:fld id="{2ACD9B51-1FC7-986D-8975-E938D53B7FBC}" type="datetime1">
              <a:t/>
            </a:fld>
          </a:p>
        </p:txBody>
      </p:sp>
      <p:sp>
        <p:nvSpPr>
          <p:cNvPr id="5" name="Holder 5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UQAA2joAAOBqAAAEPgAAECAAACYAAAAIAAAAPIAAAAAAAAA="/>
              </a:ext>
            </a:extLst>
          </p:cNvSpPr>
          <p:nvPr>
            <p:ph type="sldNum" sz="quarter" idx="7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r">
              <a:defRPr>
                <a:solidFill>
                  <a:srgbClr val="8C8C8C"/>
                </a:solidFill>
              </a:defRPr>
            </a:lvl1pPr>
          </a:lstStyle>
          <a:p>
            <a:pPr/>
            <a:fld id="{2ACD8213-5DC7-9874-8975-AB21CC3B7FFE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AJgAA2joAAEBKAAAEPgAAECAAACYAAAAIAAAAPIAAAAAAAAA="/>
              </a:ext>
            </a:extLst>
          </p:cNvSpPr>
          <p:nvPr>
            <p:ph type="ftr" sz="quarter" idx="5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ctr">
              <a:defRPr>
                <a:solidFill>
                  <a:srgbClr val="8C8C8C"/>
                </a:solidFill>
              </a:defRPr>
            </a:lvl1pPr>
          </a:lstStyle>
          <a:p>
            <a:pPr/>
          </a:p>
        </p:txBody>
      </p:sp>
      <p:sp>
        <p:nvSpPr>
          <p:cNvPr id="3" name="Holder 3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gBQAA2joAAIAfAAAEPgAAECAAACYAAAAIAAAAPIAAAAAAAAA="/>
              </a:ext>
            </a:extLst>
          </p:cNvSpPr>
          <p:nvPr>
            <p:ph type="dt" sz="half" idx="6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lang="en-us">
                <a:solidFill>
                  <a:srgbClr val="8C8C8C"/>
                </a:solidFill>
              </a:defRPr>
            </a:lvl1pPr>
          </a:lstStyle>
          <a:p>
            <a:pPr>
              <a:defRPr lang="en-us"/>
            </a:pPr>
            <a:fld id="{2ACDA0C9-87C7-9856-8975-7103EE3B7F24}" type="datetime1">
              <a:t/>
            </a:fld>
          </a:p>
        </p:txBody>
      </p:sp>
      <p:sp>
        <p:nvSpPr>
          <p:cNvPr id="4" name="Holder 4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UQAA2joAAOBqAAAEPgAAECAAACYAAAAIAAAAPIAAAAAAAAA="/>
              </a:ext>
            </a:extLst>
          </p:cNvSpPr>
          <p:nvPr>
            <p:ph type="sldNum" sz="quarter" idx="7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r">
              <a:defRPr>
                <a:solidFill>
                  <a:srgbClr val="8C8C8C"/>
                </a:solidFill>
              </a:defRPr>
            </a:lvl1pPr>
          </a:lstStyle>
          <a:p>
            <a:pPr/>
            <a:fld id="{2ACD9B86-C8C7-986D-8975-3E38D53B7F6B}" type="slidenum">
              <a:t/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f29f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dQQAA9QEAAEFqAADLEQAAECAAACYAAAAIAAAAPb8AAAAAAAA="/>
              </a:ext>
            </a:extLst>
          </p:cNvSpPr>
          <p:nvPr>
            <p:ph type="title"/>
          </p:nvPr>
        </p:nvSpPr>
        <p:spPr>
          <a:xfrm>
            <a:off x="10625455" y="318135"/>
            <a:ext cx="6647180" cy="257429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sz="5600" b="1" i="0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Calibri" pitchFamily="2" charset="0"/>
              </a:defRPr>
            </a:lvl1pPr>
          </a:lstStyle>
          <a:p>
            <a:pPr/>
          </a:p>
        </p:txBody>
      </p:sp>
      <p:sp>
        <p:nvSpPr>
          <p:cNvPr id="3" name="Holder 3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PCgAATRcAADFmAADAMgAAECAAACYAAAAIAAAAPb8AAAAAAAA="/>
              </a:ext>
            </a:extLst>
          </p:cNvSpPr>
          <p:nvPr>
            <p:ph type="body" idx="1"/>
          </p:nvPr>
        </p:nvSpPr>
        <p:spPr>
          <a:xfrm>
            <a:off x="1675765" y="3787775"/>
            <a:ext cx="14936470" cy="4462145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/>
          </a:p>
        </p:txBody>
      </p:sp>
      <p:sp>
        <p:nvSpPr>
          <p:cNvPr id="4" name="Holder 4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gAA2joAAEBKAAAEPgAAECAAACYAAAAIAAAAPb8AAAAAAAA="/>
              </a:ext>
            </a:extLst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ctr">
              <a:defRPr>
                <a:solidFill>
                  <a:srgbClr val="8C8C8C"/>
                </a:solidFill>
              </a:defRPr>
            </a:lvl1pPr>
          </a:lstStyle>
          <a:p>
            <a:pPr/>
          </a:p>
        </p:txBody>
      </p:sp>
      <p:sp>
        <p:nvSpPr>
          <p:cNvPr id="5" name="Holder 5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Nzb2v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gBQAA2joAAIAfAAAEPgAAECAAACYAAAAIAAAAPb8AAAAAAAA="/>
              </a:ext>
            </a:extLst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lang="en-us">
                <a:solidFill>
                  <a:srgbClr val="8C8C8C"/>
                </a:solidFill>
              </a:defRPr>
            </a:lvl1pPr>
          </a:lstStyle>
          <a:p>
            <a:pPr>
              <a:defRPr lang="en-us"/>
            </a:pPr>
            <a:fld id="{2ACDE0EB-A5C7-9816-8975-5343AE3B7F06}" type="datetime1">
              <a:t/>
            </a:fld>
          </a:p>
        </p:txBody>
      </p:sp>
      <p:sp>
        <p:nvSpPr>
          <p:cNvPr id="6" name="Holder 6"/>
          <p:cNvSpPr>
            <a:spLocks noGrp="1" noChangeArrowheads="1"/>
            <a:extLst>
              <a:ext uri="smNativeData">
                <pr:smNativeData xmlns:pr="smNativeData" val="SMDATA_13_x716YR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w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UQAA2joAAOBqAAAEPgAAECAAACYAAAAIAAAAPb8AAAAAAAA="/>
              </a:ext>
            </a:extLst>
          </p:cNvSpPr>
          <p:nvPr>
            <p:ph type="sldNum" sz="quarter" idx="7"/>
          </p:nvPr>
        </p:nvSpPr>
        <p:spPr>
          <a:xfrm>
            <a:off x="13167360" y="9566910"/>
            <a:ext cx="4206240" cy="51435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r">
              <a:defRPr>
                <a:solidFill>
                  <a:srgbClr val="8C8C8C"/>
                </a:solidFill>
              </a:defRPr>
            </a:lvl1pPr>
          </a:lstStyle>
          <a:p>
            <a:pPr/>
            <a:fld id="{2ACD9B93-DDC7-986D-8975-2B38D53B7F7E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titleStyle>
    <p:body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18.png"/><Relationship Id="rId10" Type="http://schemas.openxmlformats.org/officeDocument/2006/relationships/image" Target="../media/image25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35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22" Type="http://schemas.openxmlformats.org/officeDocument/2006/relationships/image" Target="../media/image40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30" Type="http://schemas.openxmlformats.org/officeDocument/2006/relationships/image" Target="../media/image48.png"/><Relationship Id="rId31" Type="http://schemas.openxmlformats.org/officeDocument/2006/relationships/image" Target="../media/image49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jpeg"/><Relationship Id="rId4" Type="http://schemas.openxmlformats.org/officeDocument/2006/relationships/image" Target="../media/image7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8.jpe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slide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iVAAALjcAAMVXAABbOQAAECAAACYAAAAIAAAA//////////8="/>
              </a:ext>
            </a:extLst>
          </p:cNvSpPr>
          <p:nvPr/>
        </p:nvSpPr>
        <p:spPr>
          <a:xfrm>
            <a:off x="13798550" y="8970010"/>
            <a:ext cx="469265" cy="3536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spc="6">
                <a:solidFill>
                  <a:srgbClr val="FFFFFF"/>
                </a:solidFill>
                <a:latin typeface="Lucida Sans Unicode" pitchFamily="2" charset="0"/>
                <a:ea typeface="Calibri" pitchFamily="2" charset="0"/>
                <a:cs typeface="Lucida Sans Unicode" pitchFamily="2" charset="0"/>
              </a:rPr>
              <a:t>0</a:t>
            </a:r>
            <a:r>
              <a:rPr sz="2150">
                <a:solidFill>
                  <a:srgbClr val="FFFFFF"/>
                </a:solidFill>
                <a:latin typeface="Lucida Sans Unicode" pitchFamily="2" charset="0"/>
                <a:ea typeface="Calibri" pitchFamily="2" charset="0"/>
                <a:cs typeface="Lucida Sans Unicode" pitchFamily="2" charset="0"/>
              </a:rPr>
              <a:t>1</a:t>
            </a:r>
            <a:endParaRPr sz="2150">
              <a:latin typeface="Lucida Sans Unicode" pitchFamily="2" charset="0"/>
              <a:ea typeface="Calibri" pitchFamily="2" charset="0"/>
              <a:cs typeface="Lucida Sans Unicode" pitchFamily="2" charset="0"/>
            </a:endParaRP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x716YR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9F1Vs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AAAAAAAAAADocQAAEkA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516600" cy="104152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ArtObject1"/>
          <p:cNvSpPr>
            <a:extLst>
              <a:ext uri="smNativeData">
                <pr:smNativeData xmlns:pr="smNativeData" val="SMDATA_14_x716YRMAAAAlAAAAEAAAAA8BAAAAkAAAAEgAAACQAAAASAAAAAAAAAAAAAAAAAAAAAEAAABQAAAAAAAAAAAAAAAzMzMzMzPTPwAAAAAAAOA/AAAAAAAA4D8AAAAAAADgPwAAAAAAAOA/AAAAAAAA4D8AAAAAAADgPwAAAAAAAOA/AAAAAAAA4D8CAAAAjAAAAAEAAAAEAAAA/5kAAP//AAA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AAAAAAAAAAABAAAAf39/AAEAAABkAAAAAAAAABQAAABAHwAAQB8AACYAAAAAAAAAwOD//wAAAAAmAAAAZAAAABYAAABMAAAAAQAAAAAAAAAEAAAAAAAAAAEAAADAwMAAAAAAACEAAAAhAAAAZAAAAGQAAAAAAAAAzMzMAAAAAABQAAAAUAAAAGQAAABkAAAAAAAAAAYAAABRAAAASQBtAHAAYQBjAHQAAAAAAAAAAAAAAAAAAAAAAAAAAAAAAAAAAAAAAAAAAAAAAAAAAAAAAAAAAAAAAAAAAAAAABAOAAAAAAAAAGQAAABkAAAAFwAAABQAAAAAAAAAAAAAAP9/AAD/fwAAAAAAAAkAAAAEAAAAAAAAAAwAAAAQAAAAAAAAAAAAAAAAAAAAAAAAAB4AAABoAAAAAAAAAAAAAAAAAAAAAAAAAAAAAAAQJwAAECcAAAAAAAAAAAAAAAAAAAAAAAAAAAAAAAAAAAAAAAAAAAAAFAAAAAAAAADAwP8AAAAAAGQAAAAyAAAAAAAAAGQAAAAAAAAAf39/AAoAAAAfAAAAVAAAAP+ZAAD//wAAAAAAAAAAAAAAAAAAAAAAAAAAAAAAAAAAAAAAAAAAAAAAAAAAf39/AMDAwADMzMwAwMD/AH9/fwAAAAAAAAAAAAAAAAAAAAAAAAAAACEAAAAYAAAAFAAAAMQBAAD6AAAAZXAAAJcaAAAQAAAAJgAAAAgAAAD//////////w=="/>
              </a:ext>
            </a:extLst>
          </p:cNvSpPr>
          <p:nvPr/>
        </p:nvSpPr>
        <p:spPr>
          <a:xfrm>
            <a:off x="287020" y="158750"/>
            <a:ext cx="17983835" cy="416369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pAutoFit/>
          </a:bodyPr>
          <a:lstStyle/>
          <a:p>
            <a:pPr algn="l"/>
            <a:r>
              <a:rPr sz="3600">
                <a:ln>
                  <a:noFill/>
                </a:ln>
                <a:gradFill flip="none" rotWithShape="0">
                  <a:gsLst>
                    <a:gs pos="0">
                      <a:srgbClr val="FFFF00"/>
                    </a:gs>
                    <a:gs pos="100000">
                      <a:srgbClr val="FF9900"/>
                    </a:gs>
                  </a:gsLst>
                  <a:path path="rect"/>
                  <a:tileRect/>
                </a:gradFill>
                <a:effectLst>
                  <a:outerShdw blurRad="12700" dist="29635" dir="2700000" algn="ctr">
                    <a:srgbClr val="C0C0C0"/>
                  </a:outerShdw>
                </a:effectLst>
                <a:latin typeface="Impact"/>
              </a:rPr>
              <a:t>Augmented Reality</a:t>
            </a:r>
          </a:p>
        </p:txBody>
      </p:sp>
      <p:sp>
        <p:nvSpPr>
          <p:cNvPr id="5" name="TextArtObject2"/>
          <p:cNvSpPr>
            <a:extLst>
              <a:ext uri="smNativeData">
                <pr:smNativeData xmlns:pr="smNativeData" val="SMDATA_14_x716YRMAAAAlAAAAEAAAAA8BAAAAkAAAAEgAAACQAAAASAAAAAAAAAAAAAAAAAAAAAEAAABQAAAAAAAAAAAAAAAzMzMzMzPTPwAAAAAAAOA/AAAAAAAA4D8AAAAAAADgPwAAAAAAAOA/AAAAAAAA4D8AAAAAAADgPwAAAAAAAOA/AAAAAAAA4D8CAAAAjAAAAAEAAAAAAAAA////AAAAAAAAAAAAAAAAAAAAAAAAAAAAAAAAAAAAAAAAAAAAZAAAAAEAAABAAAAAAAAAAAAAAAAAAAAAAAAAAAAAAAAAAAAAAAAAAAAAAAAAAAAAAAAAAAAAAAAAAAAAAAAAAAAAAAAAAAAAAAAAAAAAAAAAAAAAAAAAAAAAAAAAAAAAFAAAADwAAAABAAAAAAAAAAAAAAABAAAAAQAAABQAAAAUAAAAFAAAAAEAAAAAAAAAZAAAAGQAAAAAAAAAZAAAAGQAAAAVAAAAYAAAAAAAAAAAAAAADwAAACADAAAAAAAAAAAAAAEAAACgMgAAAAAAAAAAAAABAAAAf39/AAEAAABkAAAAAAAAABQAAABAHwAAQB8AACYAAAAAAAAAwOD//wAAAAAmAAAAZAAAABYAAABMAAAAAAAAAAAAAAAEAAAAAAAAAAEAAADu7OEKAAAAACEAAAAhAAAAZAAAAGQAAAAAAAAAzMzMAAAAAABQAAAAUAAAAGQAAABkAAAAAAAAAAYAAABRAAAASQBtAHAAYQBjAHQAAAAAAAAAAAAAAAAAAAAAAAAAAAAAAAAAAAAAAAAAAAAAAAAAAAAAAAAAAAAAAAAAAAAAABAOAAAAAAAAAGQAAABkAAAAFwAAABQAAAAAAAAAAAAAAP9/AAD/fwAAAAAAAAkAAAAEAAAAZwBoAAwAAAAQAAAAAAAAAAAAAADXWmuttdbaPx4AAABoAAAAAAAAAAAAAAAAAAAAAAAAAAAAAAAQJwAAECcAAAAAAAAAAAAAAAAAAAAAAAAAAAAAAAAAAAAAAAAAAAAAFAAAAAAAAADAwP8AAAAAAGQAAAAyAAAAAAAAAGQAAAAAAAAAf39/AAoAAAAfAAAAVAAAAP///wAAAAAAAAAAAAAAAAAAAAAAAAAAAAAAAAAAAAAAAAAAAAAAAAAAAAAAf39/AO7s4QPMzMwAwMD/AH9/fwAAAAAAAAAAAAAAAAAAAAAAAAAAACEAAAAYAAAAFAAAAMQBAAAzJwAAdEIAALs1AAAQAAAAJgAAAAgAAAD//////////w=="/>
              </a:ext>
            </a:extLst>
          </p:cNvSpPr>
          <p:nvPr/>
        </p:nvSpPr>
        <p:spPr>
          <a:xfrm>
            <a:off x="287020" y="6372225"/>
            <a:ext cx="10515600" cy="2362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pAutoFit/>
          </a:bodyPr>
          <a:lstStyle/>
          <a:p>
            <a:pPr algn="l"/>
            <a:r>
              <a:rPr sz="3600">
                <a:ln w="635" cap="flat" cmpd="sng" algn="ctr">
                  <a:solidFill>
                    <a:srgbClr val="000000"/>
                  </a:solidFill>
                  <a:prstDash val="solid"/>
                  <a:headEnd type="none"/>
                  <a:tailEnd type="none"/>
                </a:ln>
                <a:solidFill>
                  <a:srgbClr val="FFFFFF"/>
                </a:solidFill>
                <a:effectLst/>
                <a:latin typeface="Impact"/>
              </a:rPr>
              <a:t>Prepared By:  Sachin Verma</a:t>
            </a:r>
            <a:br/>
            <a:r>
              <a:rPr sz="3600">
                <a:ln w="635" cap="flat" cmpd="sng" algn="ctr">
                  <a:solidFill>
                    <a:srgbClr val="000000"/>
                  </a:solidFill>
                  <a:prstDash val="solid"/>
                  <a:headEnd type="none"/>
                  <a:tailEnd type="none"/>
                </a:ln>
                <a:solidFill>
                  <a:srgbClr val="FFFFFF"/>
                </a:solidFill>
                <a:effectLst/>
                <a:latin typeface="Impact"/>
              </a:rPr>
              <a:t>Roll Number : 038</a:t>
            </a:r>
          </a:p>
        </p:txBody>
      </p:sp>
      <p:sp>
        <p:nvSpPr>
          <p:cNvPr id="6" name="TextArtObject3"/>
          <p:cNvSpPr>
            <a:extLst>
              <a:ext uri="smNativeData">
                <pr:smNativeData xmlns:pr="smNativeData" val="SMDATA_14_x716YRMAAAAlAAAAEAAAAA8BAAAAkAAAAEgAAACQAAAASAAAAAAAAAAAAAAAAAAAAAEAAABQAAAAAAAAAAAAAAAzMzMzMzPTPwAAAAAAAOA/AAAAAAAA4D8AAAAAAADgPwAAAAAAAOA/AAAAAAAA4D8AAAAAAADgPwAAAAAAAOA/AAAAAAAA4D8CAAAAjAAAAAEAAAAAAAAA////AAAAAAAAAAAAAAAAAAAAAAAAAAAAAAAAAAAAAAAAAAAAZAAAAAEAAABAAAAAAAAAAAAAAAAAAAAAAAAAAAAAAAAAAAAAAAAAAAAAAAAAAAAAAAAAAAAAAAAAAAAAAAAAAAAAAAAAAAAAAAAAAAAAAAAAAAAAAAAAAAAAAAAAAAAAFAAAADwAAAABAAAAAAAAAAAAAAABAAAAAQAAABQAAAAUAAAAFAAAAAEAAAAAAAAAZAAAAGQAAAAAAAAAZAAAAGQAAAAVAAAAYAAAAAAAAAAAAAAADwAAACADAAAAAAAAAAAAAAEAAACgMgAAAAAAAAAAAAABAAAAf39/AAEAAABkAAAAAAAAABQAAABAHwAAQB8AACYAAAAAAAAAwOD//wAAAAAmAAAAZAAAABYAAABMAAAAAAAAAAAAAAAEAAAAAAAAAAEAAADu7OEKAAAAACEAAAAhAAAAZAAAAGQAAAAAAAAAzMzMAAAAAABQAAAAUAAAAGQAAABkAAAAAAAAAAYAAABRAAAASQBtAHAAYQBjAHQAAAAAAAAAAAAAAAAAAAAAAAAAAAAAAAAAAAAAAAAAAAAAAAAAAAAAAAAAAAAAAAAAAAAAABAOAAAAAAAAAGQAAABkAAAAFwAAABQAAAAAAAAAAAAAAP9/AAD/fwAAAAAAAAkAAAAEAAAAZwBoAAwAAAAQAAAAC7ZgC7ZgA0DaYmX4RhQcwB4AAABoAAAAAAAAAAAAAAAAAAAAAAAAAAAAAAAQJwAAECcAAAAAAAAAAAAAAAAAAAAAAAAAAAAAAAAAAAAAAAAAAAAAFAAAAAAAAADAwP8AAAAAAGQAAAAyAAAAAAAAAGQAAAAAAAAAf39/AAoAAAAfAAAAVAAAAP///wAAAAAAAAAAAAAAAAAAAAAAAAAAAAAAAAAAAAAAAAAAAAAAAAAAAAAAf39/AO7s4QPMzMwAwMD/AH9/fwAAAAAAAAAAAAAAAAAAAAAAAAAAACEAAAAYAAAAFAAAAGguAACYLwAAgEMAAOg1AAAQAAAAJgAAAAgAAAD//////////w=="/>
              </a:ext>
            </a:extLst>
          </p:cNvSpPr>
          <p:nvPr/>
        </p:nvSpPr>
        <p:spPr>
          <a:xfrm>
            <a:off x="7543800" y="7736840"/>
            <a:ext cx="3429000" cy="102616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pAutoFit/>
          </a:bodyPr>
          <a:lstStyle/>
          <a:p>
            <a:pPr algn="l"/>
            <a:r>
              <a:rPr sz="3600">
                <a:ln w="635" cap="flat" cmpd="sng" algn="ctr">
                  <a:solidFill>
                    <a:srgbClr val="000000"/>
                  </a:solidFill>
                  <a:prstDash val="solid"/>
                  <a:headEnd type="none"/>
                  <a:tailEnd type="none"/>
                </a:ln>
                <a:solidFill>
                  <a:srgbClr val="FFFFFF"/>
                </a:solidFill>
                <a:effectLst/>
                <a:latin typeface="Impact"/>
              </a:rPr>
              <a:t>CSE 2k18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extLst>
              <a:ext uri="smNativeData">
                <pr:smNativeData xmlns:pr="smNativeData" val="SMDATA_7_x716YRMAAAAlAAAAAQAAAA8BAAAAkAAAAEgAAACQAAAASAAAAAAAAAAAAAAAAAAAABcAAAAUAAAAAAAAAAAAAAD/fwAA/38AAAAAAAAJAAAABAAAANH///8MAAAAEAAAAAAAAAAAAAAAAAAAAAAAAAAfAAAAVAAAAAAAAAAAAAAAAAAAAAAAAAAAAAAAAAAAAAAAAAAAAAAAAAAAAAAAAAAAAAAAAAAAAAAAAAAAAAAAAAAAAAAAAAAAAAAAAAAAAAAAAAAAAAAAAAAAACEAAAAYAAAAFAAAAAAAAAAAAAAAgHAAAEg/AAAQAAAAJgAAAAgAAAD/////AAAAAA=="/>
              </a:ext>
            </a:extLst>
          </p:cNvGrpSpPr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5" name="object 3"/>
            <p:cNvPicPr>
              <a:extLst>
                <a:ext uri="smNativeData">
  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u////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AAAAAAAAAACAcAAASD8AAAAAAAAmAAAACAAAAP//////////"/>
                </a:ext>
              </a:extLst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4" name="object 4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ICAp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gICkA////AQAAAAAAAAAAAAAAAAAAAAAAAAAAAAAAAAAAAAAAAAAAAAAAAH9/fwDu7OEDzMzMAMDA/wB/f38AAAAAAAAAAAAAAAAAAAAAAAAAAAAhAAAAGAAAABQAAABUBgAA1SAAAOxoAADiOwAAAAAAACYAAAAIAAAA//////////8="/>
                </a:ext>
              </a:extLst>
            </p:cNvSpPr>
            <p:nvPr/>
          </p:nvSpPr>
          <p:spPr>
            <a:xfrm>
              <a:off x="1028700" y="5337175"/>
              <a:ext cx="16027400" cy="4397375"/>
            </a:xfrm>
            <a:custGeom>
              <a:avLst/>
              <a:gdLst/>
              <a:ahLst/>
              <a:cxnLst/>
              <a:rect l="0" t="0" r="16027400" b="4397375"/>
              <a:pathLst>
                <a:path w="16027400" h="4397375">
                  <a:moveTo>
                    <a:pt x="4991100" y="0"/>
                  </a:moveTo>
                  <a:lnTo>
                    <a:pt x="0" y="0"/>
                  </a:lnTo>
                  <a:lnTo>
                    <a:pt x="0" y="4394581"/>
                  </a:lnTo>
                  <a:lnTo>
                    <a:pt x="4991100" y="4394581"/>
                  </a:lnTo>
                  <a:lnTo>
                    <a:pt x="4991100" y="0"/>
                  </a:lnTo>
                  <a:close/>
                </a:path>
                <a:path w="16027400" h="4397375">
                  <a:moveTo>
                    <a:pt x="16027007" y="0"/>
                  </a:moveTo>
                  <a:lnTo>
                    <a:pt x="11035906" y="0"/>
                  </a:lnTo>
                  <a:lnTo>
                    <a:pt x="11035906" y="4397070"/>
                  </a:lnTo>
                  <a:lnTo>
                    <a:pt x="16027007" y="4397070"/>
                  </a:lnTo>
                  <a:lnTo>
                    <a:pt x="16027007" y="0"/>
                  </a:lnTo>
                  <a:close/>
                </a:path>
              </a:pathLst>
            </a:custGeom>
            <a:solidFill>
              <a:srgbClr val="202029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3" name="object 5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/0o7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SjsA////AQAAAAAAAAAAAAAAAAAAAAAAAAAAAAAAAAAAAAAAAAAAAAAAAH9/fwDu7OEDzMzMAMDA/wB/f38AAAAAAAAAAAAAAAAAAAAAAAAAAAAhAAAAGAAAABQAAABUBgAAwBcAAAglAADVIAAAAAAAACYAAAAIAAAA//////////8="/>
                </a:ext>
              </a:extLst>
            </p:cNvSpPr>
            <p:nvPr/>
          </p:nvSpPr>
          <p:spPr>
            <a:xfrm>
              <a:off x="1028700" y="3860800"/>
              <a:ext cx="4991100" cy="1476375"/>
            </a:xfrm>
            <a:custGeom>
              <a:avLst/>
              <a:gdLst/>
              <a:ahLst/>
              <a:cxnLst/>
              <a:rect l="0" t="0" r="4991100" b="1476375"/>
              <a:pathLst>
                <a:path w="4991100" h="1476375">
                  <a:moveTo>
                    <a:pt x="4991099" y="1476374"/>
                  </a:moveTo>
                  <a:lnTo>
                    <a:pt x="0" y="1476374"/>
                  </a:lnTo>
                  <a:lnTo>
                    <a:pt x="0" y="0"/>
                  </a:lnTo>
                  <a:lnTo>
                    <a:pt x="4991099" y="0"/>
                  </a:lnTo>
                  <a:lnTo>
                    <a:pt x="4991099" y="1476374"/>
                  </a:lnTo>
                  <a:close/>
                </a:path>
              </a:pathLst>
            </a:custGeom>
            <a:solidFill>
              <a:srgbClr val="FF4A3B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</p:grpSp>
      <p:sp>
        <p:nvSpPr>
          <p:cNvPr id="6" name="object 6"/>
          <p:cNvSpPr>
            <a:extLst>
              <a:ext uri="smNativeData">
                <pr:smNativeData xmlns:pr="smNativeData" val="SMDATA_13_x716YRMAAAAlAAAAZAAAAE0AAAAAAAAAAAMBAAAAAAAAAAAAAAAAAAAAAAAAAAAAAAEAAABQAAAAAAAAAAAA4D8AAAAAAADgPwAAAAAAAOA/AAAAAAAA4D8AAAAAAADgPwAAAAAAAOA/AAAAAAAA4D8AAAAAAADgPwAAAAAAAOA/AAAAAAAA4D8CAAAAjAAAAAEAAAAAAAAA/0o7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D/SjsA////AQAAAAAAAAAAAAAAAAAAAAAAAAAAAAAAAAAAAAAAAAAAAAAAAH9/fwDu7OEDzMzMAMDA/wB/f38AAAAAAAAAAAAAAAAAAAAAAAAAAAAhAAAAGAAAABQAAABUBgAAwBcAAAglAADVIAAAECAAACYAAAAIAAAA//////////8="/>
              </a:ext>
            </a:extLst>
          </p:cNvSpPr>
          <p:nvPr/>
        </p:nvSpPr>
        <p:spPr>
          <a:xfrm>
            <a:off x="1028700" y="3860800"/>
            <a:ext cx="4991100" cy="1476375"/>
          </a:xfrm>
          <a:prstGeom prst="rect">
            <a:avLst/>
          </a:prstGeom>
          <a:solidFill>
            <a:srgbClr val="FF4A3B"/>
          </a:solidFill>
          <a:ln>
            <a:noFill/>
          </a:ln>
          <a:effectLst/>
        </p:spPr>
        <p:txBody>
          <a:bodyPr vert="horz" wrap="square" lIns="0" tIns="164465" rIns="0" bIns="0" numCol="1" spcCol="215900" anchor="t"/>
          <a:lstStyle/>
          <a:p>
            <a:pPr marL="1492250" marR="679450" indent="-802005">
              <a:lnSpc>
                <a:spcPct val="116000"/>
              </a:lnSpc>
              <a:spcBef>
                <a:spcPts val="1295"/>
              </a:spcBef>
            </a:pPr>
            <a:r>
              <a:rPr sz="3000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MONITOR</a:t>
            </a:r>
            <a:r>
              <a:rPr sz="3000" spc="3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 </a:t>
            </a:r>
            <a:r>
              <a:rPr sz="3000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BASED </a:t>
            </a:r>
            <a:r>
              <a:rPr sz="3000" spc="-6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 </a:t>
            </a:r>
            <a:r>
              <a:rPr sz="3000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DISPLAYS</a:t>
            </a:r>
            <a:endParaRPr sz="3000">
              <a:latin typeface="Verdana" pitchFamily="2" charset="0"/>
              <a:ea typeface="Calibri" pitchFamily="2" charset="0"/>
              <a:cs typeface="Verdana" pitchFamily="2" charset="0"/>
            </a:endParaRPr>
          </a:p>
        </p:txBody>
      </p:sp>
      <p:sp>
        <p:nvSpPr>
          <p:cNvPr id="7" name="object 7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/0o7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SjsA////AQAAAAAAAAAAAAAAAAAAAAAAAAAAAAAAAAAAAAAAAAAAAAAAAH9/fwDu7OEDzMzMAMDA/wB/f38AAAAAAAAAAAAAAAAAAAAAAAAAAAAhAAAAGAAAABQAAAA3SgAAwBcAAOtoAADVIAAAEAAAACYAAAAIAAAA//////////8="/>
              </a:ext>
            </a:extLst>
          </p:cNvSpPr>
          <p:nvPr/>
        </p:nvSpPr>
        <p:spPr>
          <a:xfrm>
            <a:off x="12064365" y="3860800"/>
            <a:ext cx="4991100" cy="1476375"/>
          </a:xfrm>
          <a:custGeom>
            <a:avLst/>
            <a:gdLst/>
            <a:ahLst/>
            <a:cxnLst/>
            <a:rect l="0" t="0" r="4991100" b="1476375"/>
            <a:pathLst>
              <a:path w="4991100" h="1476375">
                <a:moveTo>
                  <a:pt x="4991099" y="1476374"/>
                </a:moveTo>
                <a:lnTo>
                  <a:pt x="0" y="1476374"/>
                </a:lnTo>
                <a:lnTo>
                  <a:pt x="0" y="0"/>
                </a:lnTo>
                <a:lnTo>
                  <a:pt x="4991099" y="0"/>
                </a:lnTo>
                <a:lnTo>
                  <a:pt x="4991099" y="1476374"/>
                </a:lnTo>
                <a:close/>
              </a:path>
            </a:pathLst>
          </a:custGeom>
          <a:solidFill>
            <a:srgbClr val="FF4A3B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8" name="object 8"/>
          <p:cNvSpPr>
            <a:extLst>
              <a:ext uri="smNativeData">
                <pr:smNativeData xmlns:pr="smNativeData" val="SMDATA_13_x716YRMAAAAlAAAAZAAAAE0AAAAAAAAAAAMBAAAAAAAAAAAAAAAAAAAAAAAAAAAAAAEAAABQAAAAAAAAAAAA4D8AAAAAAADgPwAAAAAAAOA/AAAAAAAA4D8AAAAAAADgPwAAAAAAAOA/AAAAAAAA4D8AAAAAAADgPwAAAAAAAOA/AAAAAAAA4D8CAAAAjAAAAAEAAAAAAAAA/0o7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D/SjsA////AQAAAAAAAAAAAAAAAAAAAAAAAAAAAAAAAAAAAAAAAAAAAAAAAH9/fwDu7OEDzMzMAMDA/wB/f38AAAAAAAAAAAAAAAAAAAAAAAAAAAAhAAAAGAAAABQAAAA3SgAAwBcAAOtoAADVIAAAECAAACYAAAAIAAAA//////////8="/>
              </a:ext>
            </a:extLst>
          </p:cNvSpPr>
          <p:nvPr/>
        </p:nvSpPr>
        <p:spPr>
          <a:xfrm>
            <a:off x="12064365" y="3860800"/>
            <a:ext cx="4991100" cy="1476375"/>
          </a:xfrm>
          <a:prstGeom prst="rect">
            <a:avLst/>
          </a:prstGeom>
          <a:solidFill>
            <a:srgbClr val="FF4A3B"/>
          </a:solidFill>
          <a:ln>
            <a:noFill/>
          </a:ln>
          <a:effectLst/>
        </p:spPr>
        <p:txBody>
          <a:bodyPr vert="horz" wrap="square" lIns="0" tIns="164465" rIns="0" bIns="0" numCol="1" spcCol="215900" anchor="t"/>
          <a:lstStyle/>
          <a:p>
            <a:pPr marL="1492250" marR="736600" indent="-744855">
              <a:lnSpc>
                <a:spcPct val="116000"/>
              </a:lnSpc>
              <a:spcBef>
                <a:spcPts val="1295"/>
              </a:spcBef>
            </a:pPr>
            <a:r>
              <a:rPr sz="3000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HEAD</a:t>
            </a:r>
            <a:r>
              <a:rPr sz="3000" spc="3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 </a:t>
            </a:r>
            <a:r>
              <a:rPr sz="3000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MOUNTED </a:t>
            </a:r>
            <a:r>
              <a:rPr sz="3000" spc="-6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 </a:t>
            </a:r>
            <a:r>
              <a:rPr sz="3000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DISPLAYS</a:t>
            </a:r>
            <a:endParaRPr sz="3000">
              <a:latin typeface="Verdana" pitchFamily="2" charset="0"/>
              <a:ea typeface="Calibri" pitchFamily="2" charset="0"/>
              <a:cs typeface="Verdana" pitchFamily="2" charset="0"/>
            </a:endParaRPr>
          </a:p>
        </p:txBody>
      </p:sp>
      <p:sp>
        <p:nvSpPr>
          <p:cNvPr id="9" name="object 9"/>
          <p:cNvSpPr>
            <a:spLocks noGrp="1" noChangeArrowheads="1"/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ABgAAFgYAAKQzAABmCwAAECAAACYAAAAIAAAAPTAAAAAAAAA="/>
              </a:ext>
            </a:extLst>
          </p:cNvSpPr>
          <p:nvPr>
            <p:ph type="title"/>
          </p:nvPr>
        </p:nvSpPr>
        <p:spPr>
          <a:xfrm>
            <a:off x="1016000" y="989330"/>
            <a:ext cx="7378700" cy="863600"/>
          </a:xfrm>
        </p:spPr>
        <p:txBody>
          <a:bodyPr vert="horz" wrap="square" lIns="0" tIns="12700" rIns="0" bIns="0" numCol="1" spcCol="215900" anchor="t">
            <a:prstTxWarp prst="textNoShape">
              <a:avLst/>
            </a:prstTxWarp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>
                <a:solidFill>
                  <a:srgbClr val="ECE6E2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Display Technologies</a:t>
            </a:r>
            <a:endParaRPr sz="5500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10" name="object 10"/>
          <p:cNvSpPr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A1EQAADiQAAEIaAADWJgAAECAAACYAAAAIAAAA//////////8="/>
              </a:ext>
            </a:extLst>
          </p:cNvSpPr>
          <p:nvPr/>
        </p:nvSpPr>
        <p:spPr>
          <a:xfrm>
            <a:off x="2797175" y="5861050"/>
            <a:ext cx="1471295" cy="4521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800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Laptops</a:t>
            </a:r>
            <a:endParaRPr sz="2800">
              <a:latin typeface="Verdana" pitchFamily="2" charset="0"/>
              <a:ea typeface="Calibri" pitchFamily="2" charset="0"/>
              <a:cs typeface="Verdana" pitchFamily="2" charset="0"/>
            </a:endParaRPr>
          </a:p>
        </p:txBody>
      </p:sp>
      <p:sp>
        <p:nvSpPr>
          <p:cNvPr id="11" name="object 11"/>
          <p:cNvSpPr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C+DgAAjisAALgcAABWLgAAECAAACYAAAAIAAAA//////////8="/>
              </a:ext>
            </a:extLst>
          </p:cNvSpPr>
          <p:nvPr/>
        </p:nvSpPr>
        <p:spPr>
          <a:xfrm>
            <a:off x="2396490" y="7080250"/>
            <a:ext cx="2272030" cy="4521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800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-Cell Phones</a:t>
            </a:r>
            <a:endParaRPr sz="2800">
              <a:latin typeface="Verdana" pitchFamily="2" charset="0"/>
              <a:ea typeface="Calibri" pitchFamily="2" charset="0"/>
              <a:cs typeface="Verdana" pitchFamily="2" charset="0"/>
            </a:endParaRPr>
          </a:p>
        </p:txBody>
      </p:sp>
      <p:sp>
        <p:nvSpPr>
          <p:cNvPr id="12" name="object 12"/>
          <p:cNvSpPr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g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/DwAADjMAAPgbAADWNQAAECAAACYAAAAIAAAA//////////8="/>
              </a:ext>
            </a:extLst>
          </p:cNvSpPr>
          <p:nvPr/>
        </p:nvSpPr>
        <p:spPr>
          <a:xfrm>
            <a:off x="2519045" y="8299450"/>
            <a:ext cx="2027555" cy="4521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800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-Projectors</a:t>
            </a:r>
            <a:endParaRPr sz="2800">
              <a:latin typeface="Verdana" pitchFamily="2" charset="0"/>
              <a:ea typeface="Calibri" pitchFamily="2" charset="0"/>
              <a:cs typeface="Verdana" pitchFamily="2" charset="0"/>
            </a:endParaRPr>
          </a:p>
        </p:txBody>
      </p:sp>
      <p:sp>
        <p:nvSpPr>
          <p:cNvPr id="13" name="object 13"/>
          <p:cNvSpPr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CeTgAA6iMAAJ9kAACyJgAAECAAACYAAAAIAAAA//////////8="/>
              </a:ext>
            </a:extLst>
          </p:cNvSpPr>
          <p:nvPr/>
        </p:nvSpPr>
        <p:spPr>
          <a:xfrm>
            <a:off x="12780010" y="5838190"/>
            <a:ext cx="3576955" cy="4521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800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-Video See-through</a:t>
            </a:r>
            <a:endParaRPr sz="2800">
              <a:latin typeface="Verdana" pitchFamily="2" charset="0"/>
              <a:ea typeface="Calibri" pitchFamily="2" charset="0"/>
              <a:cs typeface="Verdana" pitchFamily="2" charset="0"/>
            </a:endParaRPr>
          </a:p>
        </p:txBody>
      </p:sp>
      <p:sp>
        <p:nvSpPr>
          <p:cNvPr id="14" name="object 14"/>
          <p:cNvSpPr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LTQAAaisAAHJlAAAyLgAAECAAACYAAAAIAAAA//////////8="/>
              </a:ext>
            </a:extLst>
          </p:cNvSpPr>
          <p:nvPr/>
        </p:nvSpPr>
        <p:spPr>
          <a:xfrm>
            <a:off x="12646025" y="7057390"/>
            <a:ext cx="3844925" cy="4521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800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-Optical See-through</a:t>
            </a:r>
            <a:endParaRPr sz="2800">
              <a:latin typeface="Verdana" pitchFamily="2" charset="0"/>
              <a:ea typeface="Calibri" pitchFamily="2" charset="0"/>
              <a:cs typeface="Verdan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/2Qt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ZC0A////AQAAAAAAAAAAAAAAAAAAAAAAAAAAAAAAAAAAAAAAAAAAAAAAAH9/fwDu7OEDzMzMAMDA/wB/f38AAAAAAAAAAAAAAAAAAAAAAAAAAAAhAAAAGAAAABQAAAAAAAAAAAAAAIBwAAAGEQAAEAAAACYAAAAIAAAA//////////8="/>
              </a:ext>
            </a:extLst>
          </p:cNvSpPr>
          <p:nvPr/>
        </p:nvSpPr>
        <p:spPr>
          <a:xfrm>
            <a:off x="0" y="0"/>
            <a:ext cx="18288000" cy="2767330"/>
          </a:xfrm>
          <a:custGeom>
            <a:avLst/>
            <a:gdLst/>
            <a:ahLst/>
            <a:cxnLst/>
            <a:rect l="0" t="0" r="18288000" b="2767330"/>
            <a:pathLst>
              <a:path w="18288000" h="2767330">
                <a:moveTo>
                  <a:pt x="0" y="2766865"/>
                </a:moveTo>
                <a:lnTo>
                  <a:pt x="18287998" y="2766865"/>
                </a:lnTo>
                <a:lnTo>
                  <a:pt x="18287998" y="0"/>
                </a:lnTo>
                <a:lnTo>
                  <a:pt x="0" y="0"/>
                </a:lnTo>
                <a:lnTo>
                  <a:pt x="0" y="2766865"/>
                </a:lnTo>
                <a:close/>
              </a:path>
            </a:pathLst>
          </a:custGeom>
          <a:solidFill>
            <a:srgbClr val="FF642D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3" name="object 3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AAAAAABREAAGliAABIPwAAEAAAACYAAAAIAAAA//////////8="/>
              </a:ext>
            </a:extLst>
          </p:cNvSpPr>
          <p:nvPr/>
        </p:nvSpPr>
        <p:spPr>
          <a:xfrm>
            <a:off x="0" y="2766695"/>
            <a:ext cx="15997555" cy="7520305"/>
          </a:xfrm>
          <a:custGeom>
            <a:avLst/>
            <a:gdLst/>
            <a:ahLst/>
            <a:cxnLst/>
            <a:rect l="0" t="0" r="15997555" b="7520305"/>
            <a:pathLst>
              <a:path w="15997555" h="7520305">
                <a:moveTo>
                  <a:pt x="0" y="7520133"/>
                </a:moveTo>
                <a:lnTo>
                  <a:pt x="15997431" y="7520133"/>
                </a:lnTo>
                <a:lnTo>
                  <a:pt x="15997431" y="0"/>
                </a:lnTo>
                <a:lnTo>
                  <a:pt x="0" y="0"/>
                </a:lnTo>
                <a:lnTo>
                  <a:pt x="0" y="75201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grpSp>
        <p:nvGrpSpPr>
          <p:cNvPr id="4" name="object 4"/>
          <p:cNvGrpSpPr>
            <a:extLst>
              <a:ext uri="smNativeData">
                <pr:smNativeData xmlns:pr="smNativeData" val="SMDATA_7_x716YRMAAAAlAAAAAQAAAA8BAAAAkAAAAEgAAACQAAAASAAAAAAAAAAAAAAAAAAAABcAAAAUAAAAAAAAAAAAAAD/fwAA/38AAAAAAAAJAAAABAAAAND///8MAAAAEAAAAAAAAAAAAAAAAAAAAAAAAAAfAAAAVAAAAAAAAAAAAAAAAAAAAAAAAAAAAAAAAAAAAAAAAAAAAAAAAAAAAAAAAAAAAAAAAAAAAAAAAAAAAAAAAAAAAAAAAAAAAAAAAAAAAAAAAAAAAAAAAAAAACEAAAAYAAAAFAAAAGliAAAFEQAAgXAAAEg/AAAQAAAAJgAAAAgAAAD/////AAAAAA=="/>
              </a:ext>
            </a:extLst>
          </p:cNvGrpSpPr>
          <p:nvPr/>
        </p:nvGrpSpPr>
        <p:grpSpPr>
          <a:xfrm>
            <a:off x="15997555" y="2766695"/>
            <a:ext cx="2291080" cy="7520305"/>
            <a:chOff x="15997555" y="2766695"/>
            <a:chExt cx="2291080" cy="7520305"/>
          </a:xfrm>
        </p:grpSpPr>
        <p:sp>
          <p:nvSpPr>
            <p:cNvPr id="7" name="object 5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5cAAABREAAIFwAABIPwAAAAAAACYAAAAIAAAA//////////8="/>
                </a:ext>
              </a:extLst>
            </p:cNvSpPr>
            <p:nvPr/>
          </p:nvSpPr>
          <p:spPr>
            <a:xfrm>
              <a:off x="18283555" y="2766695"/>
              <a:ext cx="5080" cy="7520305"/>
            </a:xfrm>
            <a:custGeom>
              <a:avLst/>
              <a:gdLst/>
              <a:ahLst/>
              <a:cxnLst/>
              <a:rect l="0" t="0" r="5080" b="7520305"/>
              <a:pathLst>
                <a:path w="5080" h="7520305">
                  <a:moveTo>
                    <a:pt x="0" y="7520133"/>
                  </a:moveTo>
                  <a:lnTo>
                    <a:pt x="4568" y="7520133"/>
                  </a:lnTo>
                  <a:lnTo>
                    <a:pt x="4568" y="0"/>
                  </a:lnTo>
                  <a:lnTo>
                    <a:pt x="0" y="0"/>
                  </a:lnTo>
                  <a:lnTo>
                    <a:pt x="0" y="7520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6" name="object 6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Dg4O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ODg4A////AQAAAAAAAAAAAAAAAAAAAAAAAAAAAAAAAAAAAAAAAAAAAAAAAH9/fwDu7OEDzMzMAMDA/wB/f38AAAAAAAAAAAAAAAAAAAAAAAAAAAAhAAAAGAAAABQAAABpYgAABREAAHlwAABIPwAAAAAAACYAAAAIAAAA//////////8="/>
                </a:ext>
              </a:extLst>
            </p:cNvSpPr>
            <p:nvPr/>
          </p:nvSpPr>
          <p:spPr>
            <a:xfrm>
              <a:off x="15997555" y="2766695"/>
              <a:ext cx="2286000" cy="7520305"/>
            </a:xfrm>
            <a:custGeom>
              <a:avLst/>
              <a:gdLst/>
              <a:ahLst/>
              <a:cxnLst/>
              <a:rect l="0" t="0" r="2286000" b="7520305"/>
              <a:pathLst>
                <a:path w="2286000" h="7520305">
                  <a:moveTo>
                    <a:pt x="0" y="0"/>
                  </a:moveTo>
                  <a:lnTo>
                    <a:pt x="2285999" y="0"/>
                  </a:lnTo>
                  <a:lnTo>
                    <a:pt x="2285999" y="7520133"/>
                  </a:lnTo>
                  <a:lnTo>
                    <a:pt x="0" y="7520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5" name="object 7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AF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3aQAAxxMAAJVpAAASMgAAAAAAACYAAAAIAAAA//////////8="/>
                </a:ext>
              </a:extLst>
            </p:cNvSpPr>
            <p:nvPr/>
          </p:nvSpPr>
          <p:spPr>
            <a:xfrm>
              <a:off x="17144365" y="3215005"/>
              <a:ext cx="19050" cy="4924425"/>
            </a:xfrm>
            <a:custGeom>
              <a:avLst/>
              <a:gdLst/>
              <a:ahLst/>
              <a:cxnLst/>
              <a:rect l="0" t="0" r="19050" b="4924425"/>
              <a:pathLst>
                <a:path w="19050" h="4924425">
                  <a:moveTo>
                    <a:pt x="0" y="4924424"/>
                  </a:moveTo>
                  <a:lnTo>
                    <a:pt x="0" y="0"/>
                  </a:lnTo>
                  <a:lnTo>
                    <a:pt x="19049" y="0"/>
                  </a:lnTo>
                  <a:lnTo>
                    <a:pt x="19049" y="4924424"/>
                  </a:lnTo>
                  <a:lnTo>
                    <a:pt x="0" y="49244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</p:grpSp>
      <p:pic>
        <p:nvPicPr>
          <p:cNvPr id="8" name="object 8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7////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GwIAACMSAAALXQAASD8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42265" y="2948305"/>
            <a:ext cx="14782800" cy="73386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object 9"/>
          <p:cNvSpPr>
            <a:spLocks noGrp="1" noChangeArrowheads="1"/>
            <a:extLst>
              <a:ext uri="smNativeData">
                <pr:smNativeData xmlns:pr="smNativeData" val="SMDATA_13_x716YRMAAAAlAAAAZAAAAE0AAAAAAAAAAC4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IAD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CEBAAAmAEAAPhSAADABwAAECAAACYAAAAIAAAAPTAAAAAAAAA="/>
              </a:ext>
            </a:extLst>
          </p:cNvSpPr>
          <p:nvPr>
            <p:ph type="title"/>
          </p:nvPr>
        </p:nvSpPr>
        <p:spPr>
          <a:xfrm>
            <a:off x="734060" y="259080"/>
            <a:ext cx="12753340" cy="1000760"/>
          </a:xfrm>
        </p:spPr>
        <p:txBody>
          <a:bodyPr vert="horz" wrap="square" lIns="0" tIns="29210" rIns="0" bIns="0" numCol="1" spcCol="215900" anchor="t">
            <a:prstTxWarp prst="textNoShape">
              <a:avLst/>
            </a:prstTxWarp>
          </a:bodyPr>
          <a:lstStyle/>
          <a:p>
            <a:pPr marL="12700" marR="5080">
              <a:lnSpc>
                <a:spcPts val="7650"/>
              </a:lnSpc>
              <a:spcBef>
                <a:spcPts val="225"/>
              </a:spcBef>
              <a:defRPr>
                <a:solidFill>
                  <a:schemeClr val="bg1"/>
                </a:solidFill>
              </a:defRPr>
            </a:pPr>
            <a:r>
              <a:rPr sz="6400">
                <a:latin typeface="Tahoma" pitchFamily="2" charset="0"/>
                <a:ea typeface="Calibri" pitchFamily="2" charset="0"/>
                <a:cs typeface="Tahoma" pitchFamily="2" charset="0"/>
              </a:rPr>
              <a:t>OPTICAL SEE-THROUGH HMD</a:t>
            </a:r>
            <a:endParaRPr sz="6400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10" name="object 10"/>
          <p:cNvSpPr>
            <a:extLst>
              <a:ext uri="smNativeData">
                <pr:smNativeData xmlns:pr="smNativeData" val="SMDATA_13_x716YRMAAAAlAAAAZAAAAE0AAAAAAAAAABg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QD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aaAAAyDYAAI9qAADuOAAAECAAACYAAAAIAAAA//////////8="/>
              </a:ext>
            </a:extLst>
          </p:cNvSpPr>
          <p:nvPr/>
        </p:nvSpPr>
        <p:spPr>
          <a:xfrm>
            <a:off x="16963390" y="8905240"/>
            <a:ext cx="358775" cy="349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524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00">
                <a:solidFill>
                  <a:srgbClr val="FFFFFF"/>
                </a:solidFill>
                <a:latin typeface="Trebuchet MS" pitchFamily="2" charset="0"/>
                <a:ea typeface="Calibri" pitchFamily="2" charset="0"/>
                <a:cs typeface="Trebuchet MS" pitchFamily="2" charset="0"/>
              </a:rPr>
              <a:t>11</a:t>
            </a:r>
            <a:endParaRPr sz="2100">
              <a:latin typeface="Trebuchet MS" pitchFamily="2" charset="0"/>
              <a:ea typeface="Calibri" pitchFamily="2" charset="0"/>
              <a:cs typeface="Trebuchet M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/2Qt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ZC0A////AQAAAAAAAAAAAAAAAAAAAAAAAAAAAAAAAAAAAAAAAAAAAAAAAH9/fwDu7OEDzMzMAMDA/wB/f38AAAAAAAAAAAAAAAAAAAAAAAAAAAAhAAAAGAAAABQAAAAAAAAAAAAAAIBwAAAGEQAAEAAAACYAAAAIAAAA//////////8="/>
              </a:ext>
            </a:extLst>
          </p:cNvSpPr>
          <p:nvPr/>
        </p:nvSpPr>
        <p:spPr>
          <a:xfrm>
            <a:off x="0" y="0"/>
            <a:ext cx="18288000" cy="2767330"/>
          </a:xfrm>
          <a:custGeom>
            <a:avLst/>
            <a:gdLst/>
            <a:ahLst/>
            <a:cxnLst/>
            <a:rect l="0" t="0" r="18288000" b="2767330"/>
            <a:pathLst>
              <a:path w="18288000" h="2767330">
                <a:moveTo>
                  <a:pt x="0" y="2766866"/>
                </a:moveTo>
                <a:lnTo>
                  <a:pt x="18287998" y="2766866"/>
                </a:lnTo>
                <a:lnTo>
                  <a:pt x="18287998" y="0"/>
                </a:lnTo>
                <a:lnTo>
                  <a:pt x="0" y="0"/>
                </a:lnTo>
                <a:lnTo>
                  <a:pt x="0" y="2766866"/>
                </a:lnTo>
                <a:close/>
              </a:path>
            </a:pathLst>
          </a:custGeom>
          <a:solidFill>
            <a:srgbClr val="FF642D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3" name="object 3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AAAAAABREAAGliAABIPwAAEAAAACYAAAAIAAAA//////////8="/>
              </a:ext>
            </a:extLst>
          </p:cNvSpPr>
          <p:nvPr/>
        </p:nvSpPr>
        <p:spPr>
          <a:xfrm>
            <a:off x="0" y="2766695"/>
            <a:ext cx="15997555" cy="7520305"/>
          </a:xfrm>
          <a:custGeom>
            <a:avLst/>
            <a:gdLst/>
            <a:ahLst/>
            <a:cxnLst/>
            <a:rect l="0" t="0" r="15997555" b="7520305"/>
            <a:pathLst>
              <a:path w="15997555" h="7520305">
                <a:moveTo>
                  <a:pt x="0" y="7520132"/>
                </a:moveTo>
                <a:lnTo>
                  <a:pt x="15997431" y="7520132"/>
                </a:lnTo>
                <a:lnTo>
                  <a:pt x="15997431" y="0"/>
                </a:lnTo>
                <a:lnTo>
                  <a:pt x="0" y="0"/>
                </a:lnTo>
                <a:lnTo>
                  <a:pt x="0" y="75201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grpSp>
        <p:nvGrpSpPr>
          <p:cNvPr id="4" name="object 4"/>
          <p:cNvGrpSpPr>
            <a:extLst>
              <a:ext uri="smNativeData">
                <pr:smNativeData xmlns:pr="smNativeData" val="SMDATA_7_x716YRMAAAAlAAAAAQAAAA8BAAAAkAAAAEgAAACQAAAASAAAAAAAAAAAAAAAAAAAABcAAAAUAAAAAAAAAAAAAAD/fwAA/38AAAAAAAAJAAAABAAAAAAAAAAMAAAAEAAAAAAAAAAAAAAAAAAAAAAAAAAfAAAAVAAAAAAAAAAAAAAAAAAAAAAAAAAAAAAAAAAAAAAAAAAAAAAAAAAAAAAAAAAAAAAAAAAAAAAAAAAAAAAAAAAAAAAAAAAAAAAAAAAAAAAAAAAAAAAAAAAAACEAAAAYAAAAFAAAAGliAAAFEQAAgXAAAEg/AAAQAAAAJgAAAAgAAAD/////AAAAAA=="/>
              </a:ext>
            </a:extLst>
          </p:cNvGrpSpPr>
          <p:nvPr/>
        </p:nvGrpSpPr>
        <p:grpSpPr>
          <a:xfrm>
            <a:off x="15997555" y="2766695"/>
            <a:ext cx="2291080" cy="7520305"/>
            <a:chOff x="15997555" y="2766695"/>
            <a:chExt cx="2291080" cy="7520305"/>
          </a:xfrm>
        </p:grpSpPr>
        <p:sp>
          <p:nvSpPr>
            <p:cNvPr id="7" name="object 5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n///8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5cAAABREAAIFwAABIPwAAAAAAACYAAAAIAAAA//////////8="/>
                </a:ext>
              </a:extLst>
            </p:cNvSpPr>
            <p:nvPr/>
          </p:nvSpPr>
          <p:spPr>
            <a:xfrm>
              <a:off x="18283555" y="2766695"/>
              <a:ext cx="5080" cy="7520305"/>
            </a:xfrm>
            <a:custGeom>
              <a:avLst/>
              <a:gdLst/>
              <a:ahLst/>
              <a:cxnLst/>
              <a:rect l="0" t="0" r="5080" b="7520305"/>
              <a:pathLst>
                <a:path w="5080" h="7520305">
                  <a:moveTo>
                    <a:pt x="0" y="7520132"/>
                  </a:moveTo>
                  <a:lnTo>
                    <a:pt x="4568" y="7520132"/>
                  </a:lnTo>
                  <a:lnTo>
                    <a:pt x="4568" y="0"/>
                  </a:lnTo>
                  <a:lnTo>
                    <a:pt x="0" y="0"/>
                  </a:lnTo>
                  <a:lnTo>
                    <a:pt x="0" y="7520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6" name="object 6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Dg4O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ODg4A////AQAAAAAAAAAAAAAAAAAAAAAAAAAAAAAAAAAAAAAAAAAAAAAAAH9/fwDu7OEDzMzMAMDA/wB/f38AAAAAAAAAAAAAAAAAAAAAAAAAAAAhAAAAGAAAABQAAABpYgAABREAAHlwAABIPwAAAAAAACYAAAAIAAAA//////////8="/>
                </a:ext>
              </a:extLst>
            </p:cNvSpPr>
            <p:nvPr/>
          </p:nvSpPr>
          <p:spPr>
            <a:xfrm>
              <a:off x="15997555" y="2766695"/>
              <a:ext cx="2286000" cy="7520305"/>
            </a:xfrm>
            <a:custGeom>
              <a:avLst/>
              <a:gdLst/>
              <a:ahLst/>
              <a:cxnLst/>
              <a:rect l="0" t="0" r="2286000" b="7520305"/>
              <a:pathLst>
                <a:path w="2286000" h="7520305">
                  <a:moveTo>
                    <a:pt x="2285999" y="7520132"/>
                  </a:moveTo>
                  <a:lnTo>
                    <a:pt x="0" y="7520132"/>
                  </a:lnTo>
                  <a:lnTo>
                    <a:pt x="0" y="0"/>
                  </a:lnTo>
                  <a:lnTo>
                    <a:pt x="2285999" y="0"/>
                  </a:lnTo>
                  <a:lnTo>
                    <a:pt x="2285999" y="7520132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5" name="object 7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3aQAAxxMAAJVpAAASMgAAAAAAACYAAAAIAAAA//////////8="/>
                </a:ext>
              </a:extLst>
            </p:cNvSpPr>
            <p:nvPr/>
          </p:nvSpPr>
          <p:spPr>
            <a:xfrm>
              <a:off x="17144365" y="3215005"/>
              <a:ext cx="19050" cy="4924425"/>
            </a:xfrm>
            <a:custGeom>
              <a:avLst/>
              <a:gdLst/>
              <a:ahLst/>
              <a:cxnLst/>
              <a:rect l="0" t="0" r="19050" b="4924425"/>
              <a:pathLst>
                <a:path w="19050" h="4924425">
                  <a:moveTo>
                    <a:pt x="0" y="4924424"/>
                  </a:moveTo>
                  <a:lnTo>
                    <a:pt x="0" y="0"/>
                  </a:lnTo>
                  <a:lnTo>
                    <a:pt x="19049" y="0"/>
                  </a:lnTo>
                  <a:lnTo>
                    <a:pt x="19049" y="4924424"/>
                  </a:lnTo>
                  <a:lnTo>
                    <a:pt x="0" y="49244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</p:grpSp>
      <p:pic>
        <p:nvPicPr>
          <p:cNvPr id="8" name="object 8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l////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AAAAAAURAACIWQAASD8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6695"/>
            <a:ext cx="14554200" cy="75203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object 9"/>
          <p:cNvSpPr>
            <a:spLocks noGrp="1" noChangeArrowheads="1"/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CEBAAAmAEAABhRAACsBwAAECAAACYAAAAIAAAAPTAAAAAAAAA="/>
              </a:ext>
            </a:extLst>
          </p:cNvSpPr>
          <p:nvPr>
            <p:ph type="title"/>
          </p:nvPr>
        </p:nvSpPr>
        <p:spPr>
          <a:xfrm>
            <a:off x="734060" y="259080"/>
            <a:ext cx="12448540" cy="988060"/>
          </a:xfrm>
        </p:spPr>
        <p:txBody>
          <a:bodyPr vert="horz" wrap="square" lIns="0" tIns="12700" rIns="0" bIns="0" numCol="1" spcCol="215900" anchor="t">
            <a:prstTxWarp prst="textNoShape">
              <a:avLst/>
            </a:prstTxWarp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>
                <a:solidFill>
                  <a:srgbClr val="FFFFFF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VIDEO SEE-THROUGH HMD</a:t>
            </a:r>
            <a:endParaRPr sz="6400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10" name="object 10"/>
          <p:cNvSpPr>
            <a:extLst>
              <a:ext uri="smNativeData">
                <pr:smNativeData xmlns:pr="smNativeData" val="SMDATA_13_x716YRMAAAAlAAAAZAAAAE0AAAAAAAAAABg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E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AiaAAAyDYAAMdqAADuOAAAECAAACYAAAAIAAAA//////////8="/>
              </a:ext>
            </a:extLst>
          </p:cNvSpPr>
          <p:nvPr/>
        </p:nvSpPr>
        <p:spPr>
          <a:xfrm>
            <a:off x="16927830" y="8905240"/>
            <a:ext cx="429895" cy="349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524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00">
                <a:solidFill>
                  <a:srgbClr val="FFFFFF"/>
                </a:solidFill>
                <a:latin typeface="Trebuchet MS" pitchFamily="2" charset="0"/>
                <a:ea typeface="Calibri" pitchFamily="2" charset="0"/>
                <a:cs typeface="Trebuchet MS" pitchFamily="2" charset="0"/>
              </a:rPr>
              <a:t>1</a:t>
            </a:r>
            <a:r>
              <a:rPr sz="2100" spc="4">
                <a:solidFill>
                  <a:srgbClr val="FFFFFF"/>
                </a:solidFill>
                <a:latin typeface="Trebuchet MS" pitchFamily="2" charset="0"/>
                <a:ea typeface="Calibri" pitchFamily="2" charset="0"/>
                <a:cs typeface="Trebuchet MS" pitchFamily="2" charset="0"/>
              </a:rPr>
              <a:t>2</a:t>
            </a:r>
            <a:endParaRPr sz="2100">
              <a:latin typeface="Trebuchet MS" pitchFamily="2" charset="0"/>
              <a:ea typeface="Calibri" pitchFamily="2" charset="0"/>
              <a:cs typeface="Trebuchet M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ICAp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gICkA////AQAAAAAAAAAAAAAAAAAAAAAAAAAAAAAAAAAAAAAAAAAAAAAAAH9/fwDu7OEDzMzMAMDA/wB/f38AAAAAAAAAAAAAAAAAAAAAAAAAAAAhAAAAGAAAABQAAAAAAAAAAAAAAIBwAABIPwAAEAAAACYAAAAIAAAA//////////8="/>
              </a:ext>
            </a:extLst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0" t="0" r="18288000" b="10287000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2029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3" name="object 3"/>
          <p:cNvSpPr>
            <a:extLst>
              <a:ext uri="smNativeData">
                <pr:smNativeData xmlns:pr="smNativeData" val="SMDATA_13_x716YRMAAAAlAAAAZAAAAE0AAAAAAAAAAFc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dNQAA2BUAAOdfAAAtHAAAECAAACYAAAAIAAAA//////////8="/>
              </a:ext>
            </a:extLst>
          </p:cNvSpPr>
          <p:nvPr/>
        </p:nvSpPr>
        <p:spPr>
          <a:xfrm>
            <a:off x="8756015" y="3550920"/>
            <a:ext cx="6833870" cy="10293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55245" rIns="0" bIns="0" numCol="1" spcCol="215900" anchor="t"/>
          <a:lstStyle/>
          <a:p>
            <a:pPr marL="12700" marR="5080">
              <a:lnSpc>
                <a:spcPts val="3825"/>
              </a:lnSpc>
              <a:spcBef>
                <a:spcPts val="430"/>
              </a:spcBef>
            </a:pPr>
            <a:r>
              <a:rPr sz="3400" b="1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FLEXIBILITY</a:t>
            </a:r>
            <a:r>
              <a:rPr sz="3400" b="1" spc="3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3400" b="1" spc="-3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IN </a:t>
            </a:r>
            <a:r>
              <a:rPr sz="3400" b="1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COMPOSITION </a:t>
            </a:r>
            <a:r>
              <a:rPr sz="3400" b="1" spc="-7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3400" b="1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STRATEGIES.</a:t>
            </a:r>
            <a:endParaRPr sz="3400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4" name="object 4"/>
          <p:cNvSpPr>
            <a:extLst>
              <a:ext uri="smNativeData">
                <pr:smNativeData xmlns:pr="smNativeData" val="SMDATA_13_x716YRMAAAAlAAAAZAAAAE0AAAAAAAAAAFc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LMB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dNQAABSMAAEhnAABaKQAAECAAACYAAAAIAAAA//////////8="/>
              </a:ext>
            </a:extLst>
          </p:cNvSpPr>
          <p:nvPr/>
        </p:nvSpPr>
        <p:spPr>
          <a:xfrm>
            <a:off x="8756015" y="5692775"/>
            <a:ext cx="8033385" cy="10293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55245" rIns="0" bIns="0" numCol="1" spcCol="215900" anchor="t"/>
          <a:lstStyle/>
          <a:p>
            <a:pPr marL="12700" marR="5080">
              <a:lnSpc>
                <a:spcPts val="3825"/>
              </a:lnSpc>
              <a:spcBef>
                <a:spcPts val="430"/>
              </a:spcBef>
            </a:pPr>
            <a:r>
              <a:rPr sz="3400" b="1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REAL</a:t>
            </a:r>
            <a:r>
              <a:rPr sz="3400" b="1" spc="3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3400" b="1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AND</a:t>
            </a:r>
            <a:r>
              <a:rPr sz="3400" b="1" spc="3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3400" b="1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VIRTUAL</a:t>
            </a:r>
            <a:r>
              <a:rPr sz="3400" b="1" spc="3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3400" b="1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VIEWS</a:t>
            </a:r>
            <a:r>
              <a:rPr sz="3400" b="1" spc="3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3400" b="1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DELAYS </a:t>
            </a:r>
            <a:r>
              <a:rPr sz="3400" b="1" spc="-7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3400" b="1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CAN</a:t>
            </a:r>
            <a:r>
              <a:rPr sz="3400" b="1" spc="3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3400" b="1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BE</a:t>
            </a:r>
            <a:r>
              <a:rPr sz="3400" b="1" spc="3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3400" b="1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MATCHED.</a:t>
            </a:r>
            <a:endParaRPr sz="3400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5" name="object 5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/0o7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SjsA////AQAAAAAAAAAAAAAAAAAAAAAAAAAAAAAAAAAAAAAAAAAAAAAAAH9/fwDu7OEDzMzMAMDA/wB/f38AAAAAAAAAAAAAAAAAAAAAAAAAAAAhAAAAGAAAABQAAACjLQAACRYAAKwzAAASHAAAEAAAACYAAAAIAAAA//////////8="/>
              </a:ext>
            </a:extLst>
          </p:cNvSpPr>
          <p:nvPr/>
        </p:nvSpPr>
        <p:spPr>
          <a:xfrm>
            <a:off x="7418705" y="3582035"/>
            <a:ext cx="981075" cy="981075"/>
          </a:xfrm>
          <a:custGeom>
            <a:avLst/>
            <a:gdLst/>
            <a:ahLst/>
            <a:cxnLst/>
            <a:rect l="0" t="0" r="981075" b="981075"/>
            <a:pathLst>
              <a:path w="981075" h="981075">
                <a:moveTo>
                  <a:pt x="490537" y="981075"/>
                </a:moveTo>
                <a:lnTo>
                  <a:pt x="443295" y="978829"/>
                </a:lnTo>
                <a:lnTo>
                  <a:pt x="397324" y="972229"/>
                </a:lnTo>
                <a:lnTo>
                  <a:pt x="352829" y="961480"/>
                </a:lnTo>
                <a:lnTo>
                  <a:pt x="310015" y="946788"/>
                </a:lnTo>
                <a:lnTo>
                  <a:pt x="269089" y="928358"/>
                </a:lnTo>
                <a:lnTo>
                  <a:pt x="230254" y="906397"/>
                </a:lnTo>
                <a:lnTo>
                  <a:pt x="193720" y="881109"/>
                </a:lnTo>
                <a:lnTo>
                  <a:pt x="159688" y="852701"/>
                </a:lnTo>
                <a:lnTo>
                  <a:pt x="128366" y="821379"/>
                </a:lnTo>
                <a:lnTo>
                  <a:pt x="99959" y="787346"/>
                </a:lnTo>
                <a:lnTo>
                  <a:pt x="74673" y="750810"/>
                </a:lnTo>
                <a:lnTo>
                  <a:pt x="52712" y="711977"/>
                </a:lnTo>
                <a:lnTo>
                  <a:pt x="34284" y="671051"/>
                </a:lnTo>
                <a:lnTo>
                  <a:pt x="19593" y="628238"/>
                </a:lnTo>
                <a:lnTo>
                  <a:pt x="8845" y="583745"/>
                </a:lnTo>
                <a:lnTo>
                  <a:pt x="2245" y="537776"/>
                </a:lnTo>
                <a:lnTo>
                  <a:pt x="0" y="490537"/>
                </a:lnTo>
                <a:lnTo>
                  <a:pt x="2245" y="443295"/>
                </a:lnTo>
                <a:lnTo>
                  <a:pt x="8845" y="397324"/>
                </a:lnTo>
                <a:lnTo>
                  <a:pt x="19593" y="352829"/>
                </a:lnTo>
                <a:lnTo>
                  <a:pt x="34284" y="310015"/>
                </a:lnTo>
                <a:lnTo>
                  <a:pt x="52712" y="269089"/>
                </a:lnTo>
                <a:lnTo>
                  <a:pt x="74673" y="230254"/>
                </a:lnTo>
                <a:lnTo>
                  <a:pt x="99959" y="193720"/>
                </a:lnTo>
                <a:lnTo>
                  <a:pt x="128366" y="159688"/>
                </a:lnTo>
                <a:lnTo>
                  <a:pt x="159688" y="128366"/>
                </a:lnTo>
                <a:lnTo>
                  <a:pt x="193720" y="99959"/>
                </a:lnTo>
                <a:lnTo>
                  <a:pt x="230254" y="74673"/>
                </a:lnTo>
                <a:lnTo>
                  <a:pt x="269089" y="52712"/>
                </a:lnTo>
                <a:lnTo>
                  <a:pt x="310015" y="34284"/>
                </a:lnTo>
                <a:lnTo>
                  <a:pt x="352829" y="19593"/>
                </a:lnTo>
                <a:lnTo>
                  <a:pt x="397324" y="8845"/>
                </a:lnTo>
                <a:lnTo>
                  <a:pt x="443295" y="2245"/>
                </a:lnTo>
                <a:lnTo>
                  <a:pt x="490537" y="0"/>
                </a:lnTo>
                <a:lnTo>
                  <a:pt x="537782" y="2245"/>
                </a:lnTo>
                <a:lnTo>
                  <a:pt x="583755" y="8845"/>
                </a:lnTo>
                <a:lnTo>
                  <a:pt x="628252" y="19593"/>
                </a:lnTo>
                <a:lnTo>
                  <a:pt x="671067" y="34284"/>
                </a:lnTo>
                <a:lnTo>
                  <a:pt x="711994" y="52712"/>
                </a:lnTo>
                <a:lnTo>
                  <a:pt x="750828" y="74673"/>
                </a:lnTo>
                <a:lnTo>
                  <a:pt x="787363" y="99959"/>
                </a:lnTo>
                <a:lnTo>
                  <a:pt x="821394" y="128366"/>
                </a:lnTo>
                <a:lnTo>
                  <a:pt x="832447" y="139419"/>
                </a:lnTo>
                <a:lnTo>
                  <a:pt x="627044" y="139419"/>
                </a:lnTo>
                <a:lnTo>
                  <a:pt x="589814" y="143886"/>
                </a:lnTo>
                <a:lnTo>
                  <a:pt x="545518" y="154787"/>
                </a:lnTo>
                <a:lnTo>
                  <a:pt x="500900" y="168137"/>
                </a:lnTo>
                <a:lnTo>
                  <a:pt x="462704" y="179948"/>
                </a:lnTo>
                <a:lnTo>
                  <a:pt x="422385" y="197679"/>
                </a:lnTo>
                <a:lnTo>
                  <a:pt x="388260" y="225025"/>
                </a:lnTo>
                <a:lnTo>
                  <a:pt x="364598" y="260106"/>
                </a:lnTo>
                <a:lnTo>
                  <a:pt x="355669" y="301042"/>
                </a:lnTo>
                <a:lnTo>
                  <a:pt x="355785" y="310015"/>
                </a:lnTo>
                <a:lnTo>
                  <a:pt x="356493" y="322057"/>
                </a:lnTo>
                <a:lnTo>
                  <a:pt x="508613" y="322057"/>
                </a:lnTo>
                <a:lnTo>
                  <a:pt x="500825" y="346200"/>
                </a:lnTo>
                <a:lnTo>
                  <a:pt x="485186" y="398909"/>
                </a:lnTo>
                <a:lnTo>
                  <a:pt x="470380" y="453217"/>
                </a:lnTo>
                <a:lnTo>
                  <a:pt x="456977" y="507347"/>
                </a:lnTo>
                <a:lnTo>
                  <a:pt x="445543" y="559528"/>
                </a:lnTo>
                <a:lnTo>
                  <a:pt x="436644" y="607981"/>
                </a:lnTo>
                <a:lnTo>
                  <a:pt x="430847" y="650931"/>
                </a:lnTo>
                <a:lnTo>
                  <a:pt x="428641" y="700585"/>
                </a:lnTo>
                <a:lnTo>
                  <a:pt x="370101" y="708665"/>
                </a:lnTo>
                <a:lnTo>
                  <a:pt x="321467" y="725923"/>
                </a:lnTo>
                <a:lnTo>
                  <a:pt x="284511" y="749131"/>
                </a:lnTo>
                <a:lnTo>
                  <a:pt x="261003" y="775060"/>
                </a:lnTo>
                <a:lnTo>
                  <a:pt x="252714" y="800478"/>
                </a:lnTo>
                <a:lnTo>
                  <a:pt x="252768" y="805801"/>
                </a:lnTo>
                <a:lnTo>
                  <a:pt x="256139" y="809172"/>
                </a:lnTo>
                <a:lnTo>
                  <a:pt x="261417" y="809269"/>
                </a:lnTo>
                <a:lnTo>
                  <a:pt x="862823" y="809269"/>
                </a:lnTo>
                <a:lnTo>
                  <a:pt x="852715" y="821378"/>
                </a:lnTo>
                <a:lnTo>
                  <a:pt x="821394" y="852699"/>
                </a:lnTo>
                <a:lnTo>
                  <a:pt x="787363" y="881109"/>
                </a:lnTo>
                <a:lnTo>
                  <a:pt x="750828" y="906397"/>
                </a:lnTo>
                <a:lnTo>
                  <a:pt x="711994" y="928358"/>
                </a:lnTo>
                <a:lnTo>
                  <a:pt x="671067" y="946788"/>
                </a:lnTo>
                <a:lnTo>
                  <a:pt x="628252" y="961480"/>
                </a:lnTo>
                <a:lnTo>
                  <a:pt x="583755" y="972229"/>
                </a:lnTo>
                <a:lnTo>
                  <a:pt x="537782" y="978829"/>
                </a:lnTo>
                <a:lnTo>
                  <a:pt x="490537" y="981075"/>
                </a:lnTo>
                <a:close/>
              </a:path>
              <a:path w="981075" h="981075">
                <a:moveTo>
                  <a:pt x="875630" y="793925"/>
                </a:moveTo>
                <a:lnTo>
                  <a:pt x="645037" y="793925"/>
                </a:lnTo>
                <a:lnTo>
                  <a:pt x="658786" y="792098"/>
                </a:lnTo>
                <a:lnTo>
                  <a:pt x="669087" y="786339"/>
                </a:lnTo>
                <a:lnTo>
                  <a:pt x="676781" y="776315"/>
                </a:lnTo>
                <a:lnTo>
                  <a:pt x="682710" y="761696"/>
                </a:lnTo>
                <a:lnTo>
                  <a:pt x="686758" y="750262"/>
                </a:lnTo>
                <a:lnTo>
                  <a:pt x="691401" y="738174"/>
                </a:lnTo>
                <a:lnTo>
                  <a:pt x="695233" y="727386"/>
                </a:lnTo>
                <a:lnTo>
                  <a:pt x="696847" y="719853"/>
                </a:lnTo>
                <a:lnTo>
                  <a:pt x="687994" y="706493"/>
                </a:lnTo>
                <a:lnTo>
                  <a:pt x="661834" y="701690"/>
                </a:lnTo>
                <a:lnTo>
                  <a:pt x="560605" y="701690"/>
                </a:lnTo>
                <a:lnTo>
                  <a:pt x="566804" y="641559"/>
                </a:lnTo>
                <a:lnTo>
                  <a:pt x="576073" y="580425"/>
                </a:lnTo>
                <a:lnTo>
                  <a:pt x="587539" y="518911"/>
                </a:lnTo>
                <a:lnTo>
                  <a:pt x="600325" y="458316"/>
                </a:lnTo>
                <a:lnTo>
                  <a:pt x="613555" y="399936"/>
                </a:lnTo>
                <a:lnTo>
                  <a:pt x="626355" y="345068"/>
                </a:lnTo>
                <a:lnTo>
                  <a:pt x="637850" y="295009"/>
                </a:lnTo>
                <a:lnTo>
                  <a:pt x="647162" y="251057"/>
                </a:lnTo>
                <a:lnTo>
                  <a:pt x="653417" y="214507"/>
                </a:lnTo>
                <a:lnTo>
                  <a:pt x="655740" y="186659"/>
                </a:lnTo>
                <a:lnTo>
                  <a:pt x="652414" y="169332"/>
                </a:lnTo>
                <a:lnTo>
                  <a:pt x="644390" y="154199"/>
                </a:lnTo>
                <a:lnTo>
                  <a:pt x="634868" y="143486"/>
                </a:lnTo>
                <a:lnTo>
                  <a:pt x="627044" y="139420"/>
                </a:lnTo>
                <a:lnTo>
                  <a:pt x="832447" y="139420"/>
                </a:lnTo>
                <a:lnTo>
                  <a:pt x="881121" y="193720"/>
                </a:lnTo>
                <a:lnTo>
                  <a:pt x="906406" y="230254"/>
                </a:lnTo>
                <a:lnTo>
                  <a:pt x="928365" y="269089"/>
                </a:lnTo>
                <a:lnTo>
                  <a:pt x="946793" y="310015"/>
                </a:lnTo>
                <a:lnTo>
                  <a:pt x="961483" y="352829"/>
                </a:lnTo>
                <a:lnTo>
                  <a:pt x="972230" y="397324"/>
                </a:lnTo>
                <a:lnTo>
                  <a:pt x="978829" y="443295"/>
                </a:lnTo>
                <a:lnTo>
                  <a:pt x="981075" y="490537"/>
                </a:lnTo>
                <a:lnTo>
                  <a:pt x="978829" y="537776"/>
                </a:lnTo>
                <a:lnTo>
                  <a:pt x="972230" y="583745"/>
                </a:lnTo>
                <a:lnTo>
                  <a:pt x="961483" y="628238"/>
                </a:lnTo>
                <a:lnTo>
                  <a:pt x="946793" y="671051"/>
                </a:lnTo>
                <a:lnTo>
                  <a:pt x="928365" y="711977"/>
                </a:lnTo>
                <a:lnTo>
                  <a:pt x="906406" y="750810"/>
                </a:lnTo>
                <a:lnTo>
                  <a:pt x="881121" y="787346"/>
                </a:lnTo>
                <a:lnTo>
                  <a:pt x="875630" y="793925"/>
                </a:lnTo>
                <a:close/>
              </a:path>
              <a:path w="981075" h="981075">
                <a:moveTo>
                  <a:pt x="508613" y="322057"/>
                </a:moveTo>
                <a:lnTo>
                  <a:pt x="363507" y="322057"/>
                </a:lnTo>
                <a:lnTo>
                  <a:pt x="386563" y="315137"/>
                </a:lnTo>
                <a:lnTo>
                  <a:pt x="416760" y="298414"/>
                </a:lnTo>
                <a:lnTo>
                  <a:pt x="454668" y="278117"/>
                </a:lnTo>
                <a:lnTo>
                  <a:pt x="500858" y="260475"/>
                </a:lnTo>
                <a:lnTo>
                  <a:pt x="532350" y="252675"/>
                </a:lnTo>
                <a:lnTo>
                  <a:pt x="516738" y="296863"/>
                </a:lnTo>
                <a:lnTo>
                  <a:pt x="508613" y="322057"/>
                </a:lnTo>
                <a:close/>
              </a:path>
              <a:path w="981075" h="981075">
                <a:moveTo>
                  <a:pt x="862823" y="809269"/>
                </a:moveTo>
                <a:lnTo>
                  <a:pt x="261417" y="809269"/>
                </a:lnTo>
                <a:lnTo>
                  <a:pt x="296756" y="805801"/>
                </a:lnTo>
                <a:lnTo>
                  <a:pt x="341623" y="798116"/>
                </a:lnTo>
                <a:lnTo>
                  <a:pt x="396650" y="790473"/>
                </a:lnTo>
                <a:lnTo>
                  <a:pt x="462468" y="787126"/>
                </a:lnTo>
                <a:lnTo>
                  <a:pt x="500081" y="788235"/>
                </a:lnTo>
                <a:lnTo>
                  <a:pt x="645037" y="793925"/>
                </a:lnTo>
                <a:lnTo>
                  <a:pt x="875630" y="793925"/>
                </a:lnTo>
                <a:lnTo>
                  <a:pt x="862823" y="809269"/>
                </a:lnTo>
                <a:close/>
              </a:path>
            </a:pathLst>
          </a:custGeom>
          <a:solidFill>
            <a:srgbClr val="FF4A3B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6" name="object 6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/0o7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SjsA////AQAAAAAAAAAAAAAAAAAAAAAAAAAAAAAAAAAAAAAAAAAAAAAAAH9/fwDu7OEDzMzMAMDA/wB/f38AAAAAAAAAAAAAAAAAAAAAAAAAAAAhAAAAGAAAABQAAACjLQAANyMAAKwzAABAKQAAEAAAACYAAAAIAAAA//////////8="/>
              </a:ext>
            </a:extLst>
          </p:cNvSpPr>
          <p:nvPr/>
        </p:nvSpPr>
        <p:spPr>
          <a:xfrm>
            <a:off x="7418705" y="5724525"/>
            <a:ext cx="981075" cy="981075"/>
          </a:xfrm>
          <a:custGeom>
            <a:avLst/>
            <a:gdLst/>
            <a:ahLst/>
            <a:cxnLst/>
            <a:rect l="0" t="0" r="981075" b="981075"/>
            <a:pathLst>
              <a:path w="981075" h="981075">
                <a:moveTo>
                  <a:pt x="368033" y="684517"/>
                </a:moveTo>
                <a:lnTo>
                  <a:pt x="355269" y="678764"/>
                </a:lnTo>
                <a:lnTo>
                  <a:pt x="343052" y="674255"/>
                </a:lnTo>
                <a:lnTo>
                  <a:pt x="331279" y="671309"/>
                </a:lnTo>
                <a:lnTo>
                  <a:pt x="319887" y="670242"/>
                </a:lnTo>
                <a:lnTo>
                  <a:pt x="308546" y="671753"/>
                </a:lnTo>
                <a:lnTo>
                  <a:pt x="298996" y="676389"/>
                </a:lnTo>
                <a:lnTo>
                  <a:pt x="292392" y="684149"/>
                </a:lnTo>
                <a:lnTo>
                  <a:pt x="289890" y="695032"/>
                </a:lnTo>
                <a:lnTo>
                  <a:pt x="292404" y="705700"/>
                </a:lnTo>
                <a:lnTo>
                  <a:pt x="298983" y="712952"/>
                </a:lnTo>
                <a:lnTo>
                  <a:pt x="308051" y="717092"/>
                </a:lnTo>
                <a:lnTo>
                  <a:pt x="318071" y="718439"/>
                </a:lnTo>
                <a:lnTo>
                  <a:pt x="329133" y="716089"/>
                </a:lnTo>
                <a:lnTo>
                  <a:pt x="341147" y="709282"/>
                </a:lnTo>
                <a:lnTo>
                  <a:pt x="354114" y="698588"/>
                </a:lnTo>
                <a:lnTo>
                  <a:pt x="368033" y="684517"/>
                </a:lnTo>
                <a:close/>
              </a:path>
              <a:path w="981075" h="981075">
                <a:moveTo>
                  <a:pt x="981075" y="490550"/>
                </a:moveTo>
                <a:lnTo>
                  <a:pt x="978827" y="443293"/>
                </a:lnTo>
                <a:lnTo>
                  <a:pt x="972235" y="397332"/>
                </a:lnTo>
                <a:lnTo>
                  <a:pt x="961491" y="352831"/>
                </a:lnTo>
                <a:lnTo>
                  <a:pt x="946797" y="310019"/>
                </a:lnTo>
                <a:lnTo>
                  <a:pt x="928370" y="269087"/>
                </a:lnTo>
                <a:lnTo>
                  <a:pt x="906411" y="230263"/>
                </a:lnTo>
                <a:lnTo>
                  <a:pt x="881126" y="193725"/>
                </a:lnTo>
                <a:lnTo>
                  <a:pt x="852716" y="159689"/>
                </a:lnTo>
                <a:lnTo>
                  <a:pt x="836841" y="143814"/>
                </a:lnTo>
                <a:lnTo>
                  <a:pt x="821397" y="128370"/>
                </a:lnTo>
                <a:lnTo>
                  <a:pt x="787361" y="99961"/>
                </a:lnTo>
                <a:lnTo>
                  <a:pt x="757212" y="79095"/>
                </a:lnTo>
                <a:lnTo>
                  <a:pt x="757212" y="639140"/>
                </a:lnTo>
                <a:lnTo>
                  <a:pt x="750925" y="672160"/>
                </a:lnTo>
                <a:lnTo>
                  <a:pt x="704659" y="730885"/>
                </a:lnTo>
                <a:lnTo>
                  <a:pt x="666953" y="752830"/>
                </a:lnTo>
                <a:lnTo>
                  <a:pt x="621068" y="767295"/>
                </a:lnTo>
                <a:lnTo>
                  <a:pt x="568109" y="772401"/>
                </a:lnTo>
                <a:lnTo>
                  <a:pt x="533971" y="768718"/>
                </a:lnTo>
                <a:lnTo>
                  <a:pt x="501421" y="759028"/>
                </a:lnTo>
                <a:lnTo>
                  <a:pt x="470458" y="745121"/>
                </a:lnTo>
                <a:lnTo>
                  <a:pt x="441071" y="728802"/>
                </a:lnTo>
                <a:lnTo>
                  <a:pt x="415912" y="750963"/>
                </a:lnTo>
                <a:lnTo>
                  <a:pt x="385470" y="768197"/>
                </a:lnTo>
                <a:lnTo>
                  <a:pt x="349745" y="779360"/>
                </a:lnTo>
                <a:lnTo>
                  <a:pt x="308724" y="783259"/>
                </a:lnTo>
                <a:lnTo>
                  <a:pt x="264414" y="776287"/>
                </a:lnTo>
                <a:lnTo>
                  <a:pt x="233373" y="757034"/>
                </a:lnTo>
                <a:lnTo>
                  <a:pt x="215150" y="727544"/>
                </a:lnTo>
                <a:lnTo>
                  <a:pt x="209283" y="689813"/>
                </a:lnTo>
                <a:lnTo>
                  <a:pt x="217678" y="652284"/>
                </a:lnTo>
                <a:lnTo>
                  <a:pt x="240741" y="625614"/>
                </a:lnTo>
                <a:lnTo>
                  <a:pt x="275793" y="609739"/>
                </a:lnTo>
                <a:lnTo>
                  <a:pt x="320078" y="604583"/>
                </a:lnTo>
                <a:lnTo>
                  <a:pt x="349592" y="605574"/>
                </a:lnTo>
                <a:lnTo>
                  <a:pt x="375983" y="608291"/>
                </a:lnTo>
                <a:lnTo>
                  <a:pt x="399554" y="612559"/>
                </a:lnTo>
                <a:lnTo>
                  <a:pt x="420624" y="618197"/>
                </a:lnTo>
                <a:lnTo>
                  <a:pt x="431596" y="604583"/>
                </a:lnTo>
                <a:lnTo>
                  <a:pt x="464591" y="554863"/>
                </a:lnTo>
                <a:lnTo>
                  <a:pt x="491601" y="508241"/>
                </a:lnTo>
                <a:lnTo>
                  <a:pt x="516280" y="458698"/>
                </a:lnTo>
                <a:lnTo>
                  <a:pt x="536524" y="407339"/>
                </a:lnTo>
                <a:lnTo>
                  <a:pt x="550265" y="355269"/>
                </a:lnTo>
                <a:lnTo>
                  <a:pt x="555421" y="303580"/>
                </a:lnTo>
                <a:lnTo>
                  <a:pt x="555155" y="302006"/>
                </a:lnTo>
                <a:lnTo>
                  <a:pt x="549846" y="269709"/>
                </a:lnTo>
                <a:lnTo>
                  <a:pt x="533895" y="244599"/>
                </a:lnTo>
                <a:lnTo>
                  <a:pt x="509041" y="228968"/>
                </a:lnTo>
                <a:lnTo>
                  <a:pt x="476732" y="223545"/>
                </a:lnTo>
                <a:lnTo>
                  <a:pt x="421449" y="231571"/>
                </a:lnTo>
                <a:lnTo>
                  <a:pt x="386029" y="251038"/>
                </a:lnTo>
                <a:lnTo>
                  <a:pt x="362686" y="274381"/>
                </a:lnTo>
                <a:lnTo>
                  <a:pt x="343623" y="293865"/>
                </a:lnTo>
                <a:lnTo>
                  <a:pt x="321144" y="301980"/>
                </a:lnTo>
                <a:lnTo>
                  <a:pt x="314375" y="301980"/>
                </a:lnTo>
                <a:lnTo>
                  <a:pt x="310222" y="294462"/>
                </a:lnTo>
                <a:lnTo>
                  <a:pt x="310222" y="288671"/>
                </a:lnTo>
                <a:lnTo>
                  <a:pt x="332181" y="225539"/>
                </a:lnTo>
                <a:lnTo>
                  <a:pt x="358902" y="194589"/>
                </a:lnTo>
                <a:lnTo>
                  <a:pt x="395643" y="168452"/>
                </a:lnTo>
                <a:lnTo>
                  <a:pt x="442061" y="150418"/>
                </a:lnTo>
                <a:lnTo>
                  <a:pt x="497789" y="143814"/>
                </a:lnTo>
                <a:lnTo>
                  <a:pt x="553021" y="148374"/>
                </a:lnTo>
                <a:lnTo>
                  <a:pt x="599478" y="161505"/>
                </a:lnTo>
                <a:lnTo>
                  <a:pt x="636587" y="182918"/>
                </a:lnTo>
                <a:lnTo>
                  <a:pt x="663765" y="212331"/>
                </a:lnTo>
                <a:lnTo>
                  <a:pt x="680440" y="249466"/>
                </a:lnTo>
                <a:lnTo>
                  <a:pt x="686015" y="293865"/>
                </a:lnTo>
                <a:lnTo>
                  <a:pt x="686003" y="294462"/>
                </a:lnTo>
                <a:lnTo>
                  <a:pt x="681824" y="342988"/>
                </a:lnTo>
                <a:lnTo>
                  <a:pt x="670229" y="392620"/>
                </a:lnTo>
                <a:lnTo>
                  <a:pt x="652411" y="442074"/>
                </a:lnTo>
                <a:lnTo>
                  <a:pt x="629500" y="490537"/>
                </a:lnTo>
                <a:lnTo>
                  <a:pt x="602615" y="537171"/>
                </a:lnTo>
                <a:lnTo>
                  <a:pt x="572884" y="581101"/>
                </a:lnTo>
                <a:lnTo>
                  <a:pt x="541464" y="621512"/>
                </a:lnTo>
                <a:lnTo>
                  <a:pt x="509473" y="657542"/>
                </a:lnTo>
                <a:lnTo>
                  <a:pt x="531812" y="668210"/>
                </a:lnTo>
                <a:lnTo>
                  <a:pt x="555002" y="677011"/>
                </a:lnTo>
                <a:lnTo>
                  <a:pt x="580542" y="683031"/>
                </a:lnTo>
                <a:lnTo>
                  <a:pt x="609904" y="685317"/>
                </a:lnTo>
                <a:lnTo>
                  <a:pt x="638924" y="681850"/>
                </a:lnTo>
                <a:lnTo>
                  <a:pt x="666711" y="671537"/>
                </a:lnTo>
                <a:lnTo>
                  <a:pt x="692340" y="654685"/>
                </a:lnTo>
                <a:lnTo>
                  <a:pt x="714819" y="631596"/>
                </a:lnTo>
                <a:lnTo>
                  <a:pt x="723861" y="620839"/>
                </a:lnTo>
                <a:lnTo>
                  <a:pt x="732040" y="613333"/>
                </a:lnTo>
                <a:lnTo>
                  <a:pt x="739127" y="608952"/>
                </a:lnTo>
                <a:lnTo>
                  <a:pt x="744855" y="607542"/>
                </a:lnTo>
                <a:lnTo>
                  <a:pt x="750316" y="609815"/>
                </a:lnTo>
                <a:lnTo>
                  <a:pt x="754189" y="616204"/>
                </a:lnTo>
                <a:lnTo>
                  <a:pt x="756488" y="626160"/>
                </a:lnTo>
                <a:lnTo>
                  <a:pt x="757212" y="639140"/>
                </a:lnTo>
                <a:lnTo>
                  <a:pt x="757212" y="79095"/>
                </a:lnTo>
                <a:lnTo>
                  <a:pt x="712000" y="52717"/>
                </a:lnTo>
                <a:lnTo>
                  <a:pt x="671068" y="34290"/>
                </a:lnTo>
                <a:lnTo>
                  <a:pt x="628256" y="19596"/>
                </a:lnTo>
                <a:lnTo>
                  <a:pt x="583755" y="8851"/>
                </a:lnTo>
                <a:lnTo>
                  <a:pt x="537781" y="2247"/>
                </a:lnTo>
                <a:lnTo>
                  <a:pt x="490537" y="0"/>
                </a:lnTo>
                <a:lnTo>
                  <a:pt x="443293" y="2247"/>
                </a:lnTo>
                <a:lnTo>
                  <a:pt x="397332" y="8851"/>
                </a:lnTo>
                <a:lnTo>
                  <a:pt x="352831" y="19596"/>
                </a:lnTo>
                <a:lnTo>
                  <a:pt x="310019" y="34290"/>
                </a:lnTo>
                <a:lnTo>
                  <a:pt x="269087" y="52717"/>
                </a:lnTo>
                <a:lnTo>
                  <a:pt x="230263" y="74676"/>
                </a:lnTo>
                <a:lnTo>
                  <a:pt x="193725" y="99961"/>
                </a:lnTo>
                <a:lnTo>
                  <a:pt x="159689" y="128371"/>
                </a:lnTo>
                <a:lnTo>
                  <a:pt x="128371" y="159689"/>
                </a:lnTo>
                <a:lnTo>
                  <a:pt x="99961" y="193725"/>
                </a:lnTo>
                <a:lnTo>
                  <a:pt x="74676" y="230263"/>
                </a:lnTo>
                <a:lnTo>
                  <a:pt x="52717" y="269087"/>
                </a:lnTo>
                <a:lnTo>
                  <a:pt x="34290" y="310019"/>
                </a:lnTo>
                <a:lnTo>
                  <a:pt x="19596" y="352831"/>
                </a:lnTo>
                <a:lnTo>
                  <a:pt x="8851" y="397332"/>
                </a:lnTo>
                <a:lnTo>
                  <a:pt x="2247" y="443293"/>
                </a:lnTo>
                <a:lnTo>
                  <a:pt x="0" y="490537"/>
                </a:lnTo>
                <a:lnTo>
                  <a:pt x="2247" y="537781"/>
                </a:lnTo>
                <a:lnTo>
                  <a:pt x="8851" y="583755"/>
                </a:lnTo>
                <a:lnTo>
                  <a:pt x="19596" y="628256"/>
                </a:lnTo>
                <a:lnTo>
                  <a:pt x="34290" y="671068"/>
                </a:lnTo>
                <a:lnTo>
                  <a:pt x="52717" y="712000"/>
                </a:lnTo>
                <a:lnTo>
                  <a:pt x="74676" y="750836"/>
                </a:lnTo>
                <a:lnTo>
                  <a:pt x="99961" y="787361"/>
                </a:lnTo>
                <a:lnTo>
                  <a:pt x="128371" y="821397"/>
                </a:lnTo>
                <a:lnTo>
                  <a:pt x="159689" y="852715"/>
                </a:lnTo>
                <a:lnTo>
                  <a:pt x="193725" y="881126"/>
                </a:lnTo>
                <a:lnTo>
                  <a:pt x="230263" y="906411"/>
                </a:lnTo>
                <a:lnTo>
                  <a:pt x="269087" y="928370"/>
                </a:lnTo>
                <a:lnTo>
                  <a:pt x="310019" y="946797"/>
                </a:lnTo>
                <a:lnTo>
                  <a:pt x="352831" y="961491"/>
                </a:lnTo>
                <a:lnTo>
                  <a:pt x="397332" y="972235"/>
                </a:lnTo>
                <a:lnTo>
                  <a:pt x="443293" y="978827"/>
                </a:lnTo>
                <a:lnTo>
                  <a:pt x="490537" y="981075"/>
                </a:lnTo>
                <a:lnTo>
                  <a:pt x="537781" y="978827"/>
                </a:lnTo>
                <a:lnTo>
                  <a:pt x="583755" y="972235"/>
                </a:lnTo>
                <a:lnTo>
                  <a:pt x="628256" y="961491"/>
                </a:lnTo>
                <a:lnTo>
                  <a:pt x="671068" y="946797"/>
                </a:lnTo>
                <a:lnTo>
                  <a:pt x="712000" y="928370"/>
                </a:lnTo>
                <a:lnTo>
                  <a:pt x="750836" y="906411"/>
                </a:lnTo>
                <a:lnTo>
                  <a:pt x="787361" y="881126"/>
                </a:lnTo>
                <a:lnTo>
                  <a:pt x="821397" y="852716"/>
                </a:lnTo>
                <a:lnTo>
                  <a:pt x="852716" y="821397"/>
                </a:lnTo>
                <a:lnTo>
                  <a:pt x="881126" y="787361"/>
                </a:lnTo>
                <a:lnTo>
                  <a:pt x="883958" y="783259"/>
                </a:lnTo>
                <a:lnTo>
                  <a:pt x="891476" y="772401"/>
                </a:lnTo>
                <a:lnTo>
                  <a:pt x="928370" y="712000"/>
                </a:lnTo>
                <a:lnTo>
                  <a:pt x="946797" y="671068"/>
                </a:lnTo>
                <a:lnTo>
                  <a:pt x="961491" y="628256"/>
                </a:lnTo>
                <a:lnTo>
                  <a:pt x="966482" y="607542"/>
                </a:lnTo>
                <a:lnTo>
                  <a:pt x="972235" y="583755"/>
                </a:lnTo>
                <a:lnTo>
                  <a:pt x="978827" y="537781"/>
                </a:lnTo>
                <a:lnTo>
                  <a:pt x="981075" y="490550"/>
                </a:lnTo>
                <a:close/>
              </a:path>
            </a:pathLst>
          </a:custGeom>
          <a:solidFill>
            <a:srgbClr val="FF4A3B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7" name="object 7"/>
          <p:cNvSpPr>
            <a:spLocks noGrp="1" noChangeArrowheads="1"/>
            <a:extLst>
              <a:ext uri="smNativeData">
                <pr:smNativeData xmlns:pr="smNativeData" val="SMDATA_13_x716YRMAAAAlAAAAZAAAAA0AAAAAAAAAAEw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ABgAAOgYAAIgsAAAoIwAAEAAAACYAAAAIAAAAPTAAAAAAAAA="/>
              </a:ext>
            </a:extLst>
          </p:cNvSpPr>
          <p:nvPr>
            <p:ph type="title"/>
          </p:nvPr>
        </p:nvSpPr>
        <p:spPr>
          <a:xfrm>
            <a:off x="1016000" y="1012190"/>
            <a:ext cx="6223000" cy="4702810"/>
          </a:xfrm>
        </p:spPr>
        <p:txBody>
          <a:bodyPr vert="horz" wrap="square" lIns="0" tIns="48260" rIns="0" bIns="0" numCol="1" spcCol="215900" anchor="t">
            <a:prstTxWarp prst="textNoShape">
              <a:avLst/>
            </a:prstTxWarp>
          </a:bodyPr>
          <a:lstStyle/>
          <a:p>
            <a:pPr marL="12700" marR="622300">
              <a:lnSpc>
                <a:spcPts val="7650"/>
              </a:lnSpc>
              <a:spcBef>
                <a:spcPts val="380"/>
              </a:spcBef>
            </a:pPr>
            <a:r>
              <a:rPr sz="7200" b="0">
                <a:solidFill>
                  <a:srgbClr val="ECE6E2"/>
                </a:solidFill>
                <a:latin typeface="AR BLANCA" pitchFamily="0" charset="0"/>
                <a:ea typeface="AR BLANCA" pitchFamily="0" charset="0"/>
                <a:cs typeface="AR BLANCA" pitchFamily="0" charset="0"/>
              </a:rPr>
              <a:t>A</a:t>
            </a:r>
            <a:r>
              <a:rPr sz="7200" b="0" spc="-6">
                <a:solidFill>
                  <a:srgbClr val="ECE6E2"/>
                </a:solidFill>
                <a:latin typeface="AR BLANCA" pitchFamily="0" charset="0"/>
                <a:ea typeface="AR BLANCA" pitchFamily="0" charset="0"/>
                <a:cs typeface="AR BLANCA" pitchFamily="0" charset="0"/>
              </a:rPr>
              <a:t>DV</a:t>
            </a:r>
            <a:r>
              <a:rPr sz="7200" b="0">
                <a:solidFill>
                  <a:srgbClr val="ECE6E2"/>
                </a:solidFill>
                <a:latin typeface="AR BLANCA" pitchFamily="0" charset="0"/>
                <a:ea typeface="AR BLANCA" pitchFamily="0" charset="0"/>
                <a:cs typeface="AR BLANCA" pitchFamily="0" charset="0"/>
              </a:rPr>
              <a:t>AN</a:t>
            </a:r>
            <a:r>
              <a:rPr sz="7200" b="0" spc="-6">
                <a:solidFill>
                  <a:srgbClr val="ECE6E2"/>
                </a:solidFill>
                <a:latin typeface="AR BLANCA" pitchFamily="0" charset="0"/>
                <a:ea typeface="AR BLANCA" pitchFamily="0" charset="0"/>
                <a:cs typeface="AR BLANCA" pitchFamily="0" charset="0"/>
              </a:rPr>
              <a:t>T</a:t>
            </a:r>
            <a:r>
              <a:rPr sz="7200" b="0">
                <a:solidFill>
                  <a:srgbClr val="ECE6E2"/>
                </a:solidFill>
                <a:latin typeface="AR BLANCA" pitchFamily="0" charset="0"/>
                <a:ea typeface="AR BLANCA" pitchFamily="0" charset="0"/>
                <a:cs typeface="AR BLANCA" pitchFamily="0" charset="0"/>
              </a:rPr>
              <a:t>AGES</a:t>
            </a:r>
            <a:r>
              <a:rPr sz="6400" b="0">
                <a:solidFill>
                  <a:srgbClr val="ECE6E2"/>
                </a:solidFill>
                <a:latin typeface="Lucida Sans Unicode" pitchFamily="2" charset="0"/>
                <a:ea typeface="Calibri" pitchFamily="2" charset="0"/>
                <a:cs typeface="Lucida Sans Unicode" pitchFamily="2" charset="0"/>
              </a:rPr>
              <a:t>  </a:t>
            </a:r>
            <a:r>
              <a:rPr sz="6400" b="0" spc="-6">
                <a:solidFill>
                  <a:srgbClr val="ECE6E2"/>
                </a:solidFill>
                <a:latin typeface="Lucida Sans Unicode" pitchFamily="2" charset="0"/>
                <a:ea typeface="Calibri" pitchFamily="2" charset="0"/>
                <a:cs typeface="Lucida Sans Unicode" pitchFamily="2" charset="0"/>
              </a:rPr>
              <a:t>O</a:t>
            </a:r>
            <a:r>
              <a:rPr sz="6400" b="0">
                <a:solidFill>
                  <a:srgbClr val="ECE6E2"/>
                </a:solidFill>
                <a:latin typeface="AR BLANCA" pitchFamily="0" charset="0"/>
                <a:ea typeface="AR BLANCA" pitchFamily="0" charset="0"/>
                <a:cs typeface="AR BLANCA" pitchFamily="0" charset="0"/>
              </a:rPr>
              <a:t>F</a:t>
            </a:r>
            <a:endParaRPr sz="6400">
              <a:latin typeface="AR BLANCA" pitchFamily="0" charset="0"/>
              <a:ea typeface="AR BLANCA" pitchFamily="0" charset="0"/>
              <a:cs typeface="AR BLANCA" pitchFamily="0" charset="0"/>
            </a:endParaRPr>
          </a:p>
          <a:p>
            <a:pPr marL="12700" marR="5080">
              <a:lnSpc>
                <a:spcPts val="7650"/>
              </a:lnSpc>
              <a:defRPr>
                <a:latin typeface="AR BLANCA" pitchFamily="0" charset="0"/>
                <a:ea typeface="AR BLANCA" pitchFamily="0" charset="0"/>
                <a:cs typeface="AR BLANCA" pitchFamily="0" charset="0"/>
              </a:defRPr>
            </a:pPr>
            <a:r>
              <a:rPr sz="6400" b="0" spc="-5">
                <a:solidFill>
                  <a:srgbClr val="ECE6E2"/>
                </a:solidFill>
              </a:rPr>
              <a:t>V</a:t>
            </a:r>
            <a:r>
              <a:rPr sz="6400" b="0" spc="5">
                <a:solidFill>
                  <a:srgbClr val="ECE6E2"/>
                </a:solidFill>
              </a:rPr>
              <a:t>I</a:t>
            </a:r>
            <a:r>
              <a:rPr sz="6400" b="0" spc="-5">
                <a:solidFill>
                  <a:srgbClr val="ECE6E2"/>
                </a:solidFill>
              </a:rPr>
              <a:t>D</a:t>
            </a:r>
            <a:r>
              <a:rPr sz="6400" b="0">
                <a:solidFill>
                  <a:srgbClr val="ECE6E2"/>
                </a:solidFill>
              </a:rPr>
              <a:t>E</a:t>
            </a:r>
            <a:r>
              <a:rPr sz="6400" b="0" spc="-5">
                <a:solidFill>
                  <a:srgbClr val="ECE6E2"/>
                </a:solidFill>
              </a:rPr>
              <a:t>O</a:t>
            </a:r>
            <a:r>
              <a:rPr sz="6400" b="0">
                <a:solidFill>
                  <a:srgbClr val="ECE6E2"/>
                </a:solidFill>
              </a:rPr>
              <a:t> SEE  </a:t>
            </a:r>
            <a:r>
              <a:rPr sz="6400" b="0" spc="-5">
                <a:solidFill>
                  <a:srgbClr val="ECE6E2"/>
                </a:solidFill>
              </a:rPr>
              <a:t>TH</a:t>
            </a:r>
            <a:r>
              <a:rPr sz="6400" b="0">
                <a:solidFill>
                  <a:srgbClr val="ECE6E2"/>
                </a:solidFill>
              </a:rPr>
              <a:t>R</a:t>
            </a:r>
            <a:r>
              <a:rPr sz="6400" b="0" spc="-5">
                <a:solidFill>
                  <a:srgbClr val="ECE6E2"/>
                </a:solidFill>
              </a:rPr>
              <a:t>O</a:t>
            </a:r>
            <a:r>
              <a:rPr sz="6400" b="0">
                <a:solidFill>
                  <a:srgbClr val="ECE6E2"/>
                </a:solidFill>
              </a:rPr>
              <a:t>U</a:t>
            </a:r>
            <a:r>
              <a:rPr sz="6400" b="0" spc="-5">
                <a:solidFill>
                  <a:srgbClr val="ECE6E2"/>
                </a:solidFill>
              </a:rPr>
              <a:t>GH</a:t>
            </a:r>
            <a:r>
              <a:rPr sz="6400" b="0">
                <a:solidFill>
                  <a:srgbClr val="ECE6E2"/>
                </a:solidFill>
              </a:rPr>
              <a:t> </a:t>
            </a:r>
            <a:r>
              <a:rPr sz="6400" b="0" spc="-5">
                <a:solidFill>
                  <a:srgbClr val="ECE6E2"/>
                </a:solidFill>
              </a:rPr>
              <a:t>HMD</a:t>
            </a:r>
            <a:endParaRPr sz="6400"/>
          </a:p>
        </p:txBody>
      </p:sp>
      <p:pic>
        <p:nvPicPr>
          <p:cNvPr id="8" name="object 8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3////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3RgAANgWAABXGQAAUxc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041775" y="3713480"/>
            <a:ext cx="77470" cy="781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object 9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7Ob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NPpw8MAAAAEAAAAAAAAAAAAAAAAAAAAAAAAAAeAAAAaAAAAAAAAAAAAAAAAAAAAAAAAAAAAAAAECcAABAnAAAAAAAAAAAAAAAAAAAAAAAAAAAAAAAAAAAAAAAAAAAAABQAAAAAAAAAwMD/AAAAAABkAAAAMgAAAAAAAABkAAAAAAAAAH9/fwAKAAAAHwAAAFQAAADs5uIA////AQAAAAAAAAAAAAAAAAAAAAAAAAAAAAAAAAAAAAAAAAAAAAAAAH9/fwDu7OEDzMzMAMDA/wB/f38AAAAAAAAAAAAAAAAAAAAAAAAAAAAhAAAAGAAAABQAAAAxBgAA/iYAAHMGAABAJwAAEAAAACYAAAAIAAAA//////////8="/>
              </a:ext>
            </a:extLst>
          </p:cNvSpPr>
          <p:nvPr/>
        </p:nvSpPr>
        <p:spPr>
          <a:xfrm>
            <a:off x="1006475" y="6338570"/>
            <a:ext cx="41910" cy="41910"/>
          </a:xfrm>
          <a:custGeom>
            <a:avLst/>
            <a:gdLst/>
            <a:ahLst/>
            <a:cxnLst/>
            <a:rect l="0" t="0" r="41910" b="41910"/>
            <a:pathLst>
              <a:path w="41910" h="41910">
                <a:moveTo>
                  <a:pt x="0" y="20883"/>
                </a:moveTo>
                <a:lnTo>
                  <a:pt x="1648" y="12777"/>
                </a:lnTo>
                <a:lnTo>
                  <a:pt x="6134" y="6137"/>
                </a:lnTo>
                <a:lnTo>
                  <a:pt x="12772" y="1648"/>
                </a:lnTo>
                <a:lnTo>
                  <a:pt x="20875" y="0"/>
                </a:lnTo>
                <a:lnTo>
                  <a:pt x="29037" y="1648"/>
                </a:lnTo>
                <a:lnTo>
                  <a:pt x="35669" y="6137"/>
                </a:lnTo>
                <a:lnTo>
                  <a:pt x="40123" y="12777"/>
                </a:lnTo>
                <a:lnTo>
                  <a:pt x="41752" y="20883"/>
                </a:lnTo>
                <a:lnTo>
                  <a:pt x="40123" y="28988"/>
                </a:lnTo>
                <a:lnTo>
                  <a:pt x="35669" y="35629"/>
                </a:lnTo>
                <a:lnTo>
                  <a:pt x="29037" y="40117"/>
                </a:lnTo>
                <a:lnTo>
                  <a:pt x="20875" y="41766"/>
                </a:lnTo>
                <a:lnTo>
                  <a:pt x="12773" y="40117"/>
                </a:lnTo>
                <a:lnTo>
                  <a:pt x="6134" y="35629"/>
                </a:lnTo>
                <a:lnTo>
                  <a:pt x="1648" y="28988"/>
                </a:lnTo>
                <a:lnTo>
                  <a:pt x="0" y="20883"/>
                </a:lnTo>
                <a:close/>
              </a:path>
            </a:pathLst>
          </a:custGeom>
          <a:solidFill>
            <a:srgbClr val="ECE6E2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10" name="object 10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7Ob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LMhabwMAAAAEAAAAAAAAAAAAAAAAAAAAAAAAAAeAAAAaAAAAAAAAAAAAAAAAAAAAAAAAAAAAAAAECcAABAnAAAAAAAAAAAAAAAAAAAAAAAAAAAAAAAAAAAAAAAAAAAAABQAAAAAAAAAwMD/AAAAAABkAAAAMgAAAAAAAABkAAAAAAAAAH9/fwAKAAAAHwAAAFQAAADs5uIA////AQAAAAAAAAAAAAAAAAAAAAAAAAAAAAAAAAAAAAAAAAAAAAAAAH9/fwDu7OEDzMzMAMDA/wB/f38AAAAAAAAAAAAAAAAAAAAAAAAAAAAhAAAAGAAAABQAAABSGAAAgR8AAJQYAADDHwAAEAAAACYAAAAIAAAA//////////8="/>
              </a:ext>
            </a:extLst>
          </p:cNvSpPr>
          <p:nvPr/>
        </p:nvSpPr>
        <p:spPr>
          <a:xfrm>
            <a:off x="3953510" y="5121275"/>
            <a:ext cx="41910" cy="41910"/>
          </a:xfrm>
          <a:custGeom>
            <a:avLst/>
            <a:gdLst/>
            <a:ahLst/>
            <a:cxnLst/>
            <a:rect l="0" t="0" r="41910" b="41910"/>
            <a:pathLst>
              <a:path w="41910" h="41910">
                <a:moveTo>
                  <a:pt x="0" y="20883"/>
                </a:moveTo>
                <a:lnTo>
                  <a:pt x="1639" y="12777"/>
                </a:lnTo>
                <a:lnTo>
                  <a:pt x="6110" y="6137"/>
                </a:lnTo>
                <a:lnTo>
                  <a:pt x="12737" y="1648"/>
                </a:lnTo>
                <a:lnTo>
                  <a:pt x="20847" y="0"/>
                </a:lnTo>
                <a:lnTo>
                  <a:pt x="28957" y="1648"/>
                </a:lnTo>
                <a:lnTo>
                  <a:pt x="35584" y="6137"/>
                </a:lnTo>
                <a:lnTo>
                  <a:pt x="40055" y="12777"/>
                </a:lnTo>
                <a:lnTo>
                  <a:pt x="41695" y="20883"/>
                </a:lnTo>
                <a:lnTo>
                  <a:pt x="40055" y="28988"/>
                </a:lnTo>
                <a:lnTo>
                  <a:pt x="35584" y="35629"/>
                </a:lnTo>
                <a:lnTo>
                  <a:pt x="28957" y="40117"/>
                </a:lnTo>
                <a:lnTo>
                  <a:pt x="20847" y="41766"/>
                </a:lnTo>
                <a:lnTo>
                  <a:pt x="12737" y="40117"/>
                </a:lnTo>
                <a:lnTo>
                  <a:pt x="6110" y="35629"/>
                </a:lnTo>
                <a:lnTo>
                  <a:pt x="1639" y="28988"/>
                </a:lnTo>
                <a:lnTo>
                  <a:pt x="0" y="20883"/>
                </a:lnTo>
                <a:close/>
              </a:path>
            </a:pathLst>
          </a:custGeom>
          <a:solidFill>
            <a:srgbClr val="ECE6E2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pic>
        <p:nvPicPr>
          <p:cNvPr id="11" name="object 11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A8AAPcZAACzEAAAyRo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580640" y="4220845"/>
            <a:ext cx="133985" cy="1333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object 12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CQ8AAIghAADcDwAAWyI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444115" y="5450840"/>
            <a:ext cx="133985" cy="1339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object 13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CyRXGm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XwMAAFQgAAAyBAAAJiE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548005" y="5255260"/>
            <a:ext cx="133985" cy="1333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object 14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CB4Skj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AwAAABEkAAB+AAAAjCQAABAAAAAmAAAACAAAAP//////////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1905" y="5862955"/>
            <a:ext cx="78105" cy="781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object 15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7Ob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NvvCkkMAAAAEAAAAAAAAAAAAAAAAAAAAAAAAAAeAAAAaAAAAAAAAAAAAAAAAAAAAAAAAAAAAAAAECcAABAnAAAAAAAAAAAAAAAAAAAAAAAAAAAAAAAAAAAAAAAAAAAAABQAAAAAAAAAwMD/AAAAAABkAAAAMgAAAAAAAABkAAAAAAAAAH9/fwAKAAAAHwAAAFQAAADs5uIA////AQAAAAAAAAAAAAAAAAAAAAAAAAAAAAAAAAAAAAAAAAAAAAAAAH9/fwDu7OEDzMzMAMDA/wB/f38AAAAAAAAAAAAAAAAAAAAAAAAAAAAhAAAAGAAAABQAAAAnAwAAKBwAAGkDAABqHAAAEAAAACYAAAAIAAAA//////////8="/>
              </a:ext>
            </a:extLst>
          </p:cNvSpPr>
          <p:nvPr/>
        </p:nvSpPr>
        <p:spPr>
          <a:xfrm>
            <a:off x="512445" y="4577080"/>
            <a:ext cx="41910" cy="41910"/>
          </a:xfrm>
          <a:custGeom>
            <a:avLst/>
            <a:gdLst/>
            <a:ahLst/>
            <a:cxnLst/>
            <a:rect l="0" t="0" r="41910" b="41910"/>
            <a:pathLst>
              <a:path w="41910" h="41910">
                <a:moveTo>
                  <a:pt x="0" y="20116"/>
                </a:moveTo>
                <a:lnTo>
                  <a:pt x="2002" y="12038"/>
                </a:lnTo>
                <a:lnTo>
                  <a:pt x="6905" y="5346"/>
                </a:lnTo>
                <a:lnTo>
                  <a:pt x="13753" y="1233"/>
                </a:lnTo>
                <a:lnTo>
                  <a:pt x="21638" y="0"/>
                </a:lnTo>
                <a:lnTo>
                  <a:pt x="29652" y="1942"/>
                </a:lnTo>
                <a:lnTo>
                  <a:pt x="36284" y="6850"/>
                </a:lnTo>
                <a:lnTo>
                  <a:pt x="40401" y="13715"/>
                </a:lnTo>
                <a:lnTo>
                  <a:pt x="41667" y="21644"/>
                </a:lnTo>
                <a:lnTo>
                  <a:pt x="39745" y="29741"/>
                </a:lnTo>
                <a:lnTo>
                  <a:pt x="34839" y="36375"/>
                </a:lnTo>
                <a:lnTo>
                  <a:pt x="27976" y="40493"/>
                </a:lnTo>
                <a:lnTo>
                  <a:pt x="20050" y="41760"/>
                </a:lnTo>
                <a:lnTo>
                  <a:pt x="11956" y="39836"/>
                </a:lnTo>
                <a:lnTo>
                  <a:pt x="5326" y="34871"/>
                </a:lnTo>
                <a:lnTo>
                  <a:pt x="1224" y="28012"/>
                </a:lnTo>
                <a:lnTo>
                  <a:pt x="0" y="20116"/>
                </a:lnTo>
                <a:close/>
              </a:path>
            </a:pathLst>
          </a:custGeom>
          <a:solidFill>
            <a:srgbClr val="ECE6E2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grpSp>
        <p:nvGrpSpPr>
          <p:cNvPr id="16" name="object 16"/>
          <p:cNvGrpSpPr>
            <a:extLst>
              <a:ext uri="smNativeData">
                <pr:smNativeData xmlns:pr="smNativeData" val="SMDATA_7_x716YRMAAAAlAAAAAQAAAA8BAAAAkAAAAEgAAACQAAAASAAAAAAAAAAAAAAAAAAAABcAAAAUAAAAAAAAAAAAAAD/fwAA/38AAAAAAAAJAAAABAAAALP///8MAAAAEAAAAAAAAAAAAAAAAAAAAAAAAAAfAAAAVAAAAAAAAAAAAAAAAAAAAAAAAAAAAAAAAAAAAAAAAAAAAAAAAAAAAAAAAAAAAAAAAAAAAAAAAAAAAAAAAAAAAAAAAAAAAAAAAAAAAAAAAAAAAAAAAAAAACEAAAAYAAAAFAAAAAAAAABUKAAATCAAAEk/AAAQAAAAJgAAAAgAAAD/////AAAAAA=="/>
              </a:ext>
            </a:extLst>
          </p:cNvGrpSpPr>
          <p:nvPr/>
        </p:nvGrpSpPr>
        <p:grpSpPr>
          <a:xfrm>
            <a:off x="0" y="6555740"/>
            <a:ext cx="5250180" cy="3731895"/>
            <a:chOff x="0" y="6555740"/>
            <a:chExt cx="5250180" cy="3731895"/>
          </a:xfrm>
        </p:grpSpPr>
        <p:pic>
          <p:nvPicPr>
            <p:cNvPr id="26" name="object 17"/>
            <p:cNvPicPr>
              <a:extLst>
                <a:ext uri="smNativeData">
  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OQPff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tgUAADY1AAAxBgAAsTUAAAAAAAAmAAAACAAAAP//////////"/>
                </a:ext>
              </a:extLst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8370" y="8649970"/>
              <a:ext cx="78105" cy="78105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5" name="object 18"/>
            <p:cNvPicPr>
              <a:extLst>
                <a:ext uri="smNativeData">
  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UUUU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AwsAAFktAAB9CwAA0y0AAAAAAAAmAAAACAAAAP//////////"/>
                </a:ext>
              </a:extLst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90065" y="7371715"/>
              <a:ext cx="77470" cy="7747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object 19"/>
            <p:cNvPicPr>
              <a:extLst>
                <a:ext uri="smNativeData">
  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IIIwe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QRUAABIxAADHFQAAlzEAAAAAAAAmAAAACAAAAP//////////"/>
                </a:ext>
              </a:extLst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55035" y="7976870"/>
              <a:ext cx="85090" cy="84455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3" name="object 20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7Ob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+2/wAMAAAAEAAAAAAAAAAAAAAAAAAAAAAAAAAeAAAAaAAAAAAAAAAAAAAAAAAAAAAAAAAAAAAAECcAABAnAAAAAAAAAAAAAAAAAAAAAAAAAAAAAAAAAAAAAAAAAAAAABQAAAAAAAAAwMD/AAAAAABkAAAAMgAAAAAAAABkAAAAAAAAAH9/fwAKAAAAHwAAAFQAAADs5uIA////AQAAAAAAAAAAAAAAAAAAAAAAAAAAAAAAAAAAAAAAAAAAAAAAAH9/fwDu7OEDzMzMAMDA/wB/f38AAAAAAAAAAAAAAAAAAAAAAAAAAAAhAAAAGAAAABQAAADSCgAA3S4AAFwWAADzPAAAAAAAACYAAAAIAAAA//////////8="/>
                </a:ext>
              </a:extLst>
            </p:cNvSpPr>
            <p:nvPr/>
          </p:nvSpPr>
          <p:spPr>
            <a:xfrm>
              <a:off x="1758950" y="7618095"/>
              <a:ext cx="1875790" cy="2289810"/>
            </a:xfrm>
            <a:custGeom>
              <a:avLst/>
              <a:gdLst/>
              <a:ahLst/>
              <a:cxnLst/>
              <a:rect l="0" t="0" r="1875790" b="2289810"/>
              <a:pathLst>
                <a:path w="1875790" h="2289810">
                  <a:moveTo>
                    <a:pt x="41744" y="168592"/>
                  </a:moveTo>
                  <a:lnTo>
                    <a:pt x="40093" y="160426"/>
                  </a:lnTo>
                  <a:lnTo>
                    <a:pt x="35610" y="153797"/>
                  </a:lnTo>
                  <a:lnTo>
                    <a:pt x="28968" y="149339"/>
                  </a:lnTo>
                  <a:lnTo>
                    <a:pt x="20866" y="147713"/>
                  </a:lnTo>
                  <a:lnTo>
                    <a:pt x="12712" y="149339"/>
                  </a:lnTo>
                  <a:lnTo>
                    <a:pt x="6083" y="153797"/>
                  </a:lnTo>
                  <a:lnTo>
                    <a:pt x="1625" y="160426"/>
                  </a:lnTo>
                  <a:lnTo>
                    <a:pt x="0" y="168592"/>
                  </a:lnTo>
                  <a:lnTo>
                    <a:pt x="1625" y="176669"/>
                  </a:lnTo>
                  <a:lnTo>
                    <a:pt x="6083" y="183273"/>
                  </a:lnTo>
                  <a:lnTo>
                    <a:pt x="12712" y="187706"/>
                  </a:lnTo>
                  <a:lnTo>
                    <a:pt x="20866" y="189331"/>
                  </a:lnTo>
                  <a:lnTo>
                    <a:pt x="28968" y="187706"/>
                  </a:lnTo>
                  <a:lnTo>
                    <a:pt x="35610" y="183273"/>
                  </a:lnTo>
                  <a:lnTo>
                    <a:pt x="40093" y="176669"/>
                  </a:lnTo>
                  <a:lnTo>
                    <a:pt x="41744" y="168592"/>
                  </a:lnTo>
                  <a:close/>
                </a:path>
                <a:path w="1875790" h="2289810">
                  <a:moveTo>
                    <a:pt x="956120" y="2268411"/>
                  </a:moveTo>
                  <a:lnTo>
                    <a:pt x="954469" y="2260296"/>
                  </a:lnTo>
                  <a:lnTo>
                    <a:pt x="949986" y="2253666"/>
                  </a:lnTo>
                  <a:lnTo>
                    <a:pt x="943344" y="2249171"/>
                  </a:lnTo>
                  <a:lnTo>
                    <a:pt x="935240" y="2247520"/>
                  </a:lnTo>
                  <a:lnTo>
                    <a:pt x="927138" y="2249171"/>
                  </a:lnTo>
                  <a:lnTo>
                    <a:pt x="920496" y="2253666"/>
                  </a:lnTo>
                  <a:lnTo>
                    <a:pt x="916012" y="2260296"/>
                  </a:lnTo>
                  <a:lnTo>
                    <a:pt x="914361" y="2268411"/>
                  </a:lnTo>
                  <a:lnTo>
                    <a:pt x="916012" y="2276514"/>
                  </a:lnTo>
                  <a:lnTo>
                    <a:pt x="920496" y="2283156"/>
                  </a:lnTo>
                  <a:lnTo>
                    <a:pt x="927138" y="2287639"/>
                  </a:lnTo>
                  <a:lnTo>
                    <a:pt x="935240" y="2289290"/>
                  </a:lnTo>
                  <a:lnTo>
                    <a:pt x="943344" y="2287639"/>
                  </a:lnTo>
                  <a:lnTo>
                    <a:pt x="949986" y="2283156"/>
                  </a:lnTo>
                  <a:lnTo>
                    <a:pt x="954469" y="2276514"/>
                  </a:lnTo>
                  <a:lnTo>
                    <a:pt x="956120" y="2268411"/>
                  </a:lnTo>
                  <a:close/>
                </a:path>
                <a:path w="1875790" h="2289810">
                  <a:moveTo>
                    <a:pt x="1139013" y="1885862"/>
                  </a:moveTo>
                  <a:lnTo>
                    <a:pt x="1137374" y="1877759"/>
                  </a:lnTo>
                  <a:lnTo>
                    <a:pt x="1132879" y="1871117"/>
                  </a:lnTo>
                  <a:lnTo>
                    <a:pt x="1126249" y="1866634"/>
                  </a:lnTo>
                  <a:lnTo>
                    <a:pt x="1118147" y="1864983"/>
                  </a:lnTo>
                  <a:lnTo>
                    <a:pt x="1110044" y="1866634"/>
                  </a:lnTo>
                  <a:lnTo>
                    <a:pt x="1103402" y="1871117"/>
                  </a:lnTo>
                  <a:lnTo>
                    <a:pt x="1098919" y="1877759"/>
                  </a:lnTo>
                  <a:lnTo>
                    <a:pt x="1097268" y="1885862"/>
                  </a:lnTo>
                  <a:lnTo>
                    <a:pt x="1098919" y="1893977"/>
                  </a:lnTo>
                  <a:lnTo>
                    <a:pt x="1103402" y="1900619"/>
                  </a:lnTo>
                  <a:lnTo>
                    <a:pt x="1110044" y="1905102"/>
                  </a:lnTo>
                  <a:lnTo>
                    <a:pt x="1118147" y="1906753"/>
                  </a:lnTo>
                  <a:lnTo>
                    <a:pt x="1126249" y="1905102"/>
                  </a:lnTo>
                  <a:lnTo>
                    <a:pt x="1132879" y="1900619"/>
                  </a:lnTo>
                  <a:lnTo>
                    <a:pt x="1137374" y="1893977"/>
                  </a:lnTo>
                  <a:lnTo>
                    <a:pt x="1139013" y="1885862"/>
                  </a:lnTo>
                  <a:close/>
                </a:path>
                <a:path w="1875790" h="2289810">
                  <a:moveTo>
                    <a:pt x="1875524" y="20891"/>
                  </a:moveTo>
                  <a:lnTo>
                    <a:pt x="1873873" y="12776"/>
                  </a:lnTo>
                  <a:lnTo>
                    <a:pt x="1869402" y="6134"/>
                  </a:lnTo>
                  <a:lnTo>
                    <a:pt x="1862786" y="1651"/>
                  </a:lnTo>
                  <a:lnTo>
                    <a:pt x="1854670" y="0"/>
                  </a:lnTo>
                  <a:lnTo>
                    <a:pt x="1846555" y="1651"/>
                  </a:lnTo>
                  <a:lnTo>
                    <a:pt x="1839938" y="6134"/>
                  </a:lnTo>
                  <a:lnTo>
                    <a:pt x="1835468" y="12776"/>
                  </a:lnTo>
                  <a:lnTo>
                    <a:pt x="1833817" y="20891"/>
                  </a:lnTo>
                  <a:lnTo>
                    <a:pt x="1835468" y="29044"/>
                  </a:lnTo>
                  <a:lnTo>
                    <a:pt x="1839938" y="35687"/>
                  </a:lnTo>
                  <a:lnTo>
                    <a:pt x="1846555" y="40144"/>
                  </a:lnTo>
                  <a:lnTo>
                    <a:pt x="1854670" y="41770"/>
                  </a:lnTo>
                  <a:lnTo>
                    <a:pt x="1862786" y="40144"/>
                  </a:lnTo>
                  <a:lnTo>
                    <a:pt x="1869402" y="35687"/>
                  </a:lnTo>
                  <a:lnTo>
                    <a:pt x="1873873" y="29044"/>
                  </a:lnTo>
                  <a:lnTo>
                    <a:pt x="1875524" y="20891"/>
                  </a:lnTo>
                  <a:close/>
                </a:path>
              </a:pathLst>
            </a:custGeom>
            <a:solidFill>
              <a:srgbClr val="ECE6E2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pic>
          <p:nvPicPr>
            <p:cNvPr id="22" name="object 21"/>
            <p:cNvPicPr>
              <a:extLst>
                <a:ext uri="smNativeData">
  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CooFuQ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QAIAAIM5AAATAwAAVjoAAAAAAAAmAAAACAAAAP//////////"/>
                </a:ext>
              </a:extLst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5760" y="9349105"/>
              <a:ext cx="133985" cy="133985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1" name="object 22"/>
            <p:cNvPicPr>
              <a:extLst>
                <a:ext uri="smNativeData">
  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UAFFF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OxYAAOYvAAANFwAAuDAAAAAAAAAmAAAACAAAAP//////////"/>
                </a:ext>
              </a:extLst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13785" y="7786370"/>
              <a:ext cx="133350" cy="13335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0" name="object 23"/>
            <p:cNvPicPr>
              <a:extLst>
                <a:ext uri="smNativeData">
  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xkIRj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yQwAAFwvAACcDQAALjAAAAAAAAAmAAAACAAAAP//////////"/>
                </a:ext>
              </a:extLst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78355" y="7698740"/>
              <a:ext cx="133985" cy="13335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9" name="object 24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/0o7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MpPFAEMAAAAEAAAAAAAAAAAAAAAAAAAAAAAAAAeAAAAaAAAAAAAAAAAAAAAAAAAAAAAAAAAAAAAECcAABAnAAAAAAAAAAAAAAAAAAAAAAAAAAAAAAAAAAAAAAAAAAAAABQAAAAAAAAAwMD/AAAAAABkAAAAMgAAAAAAAABkAAAAAAAAAH9/fwAKAAAAHwAAAFQAAAD/SjsA////AQAAAAAAAAAAAAAAAAAAAAAAAAAAAAAAAAAAAAAAAAAAAAAAAH9/fwDu7OEDzMzMAMDA/wB/f38AAAAAAAAAAAAAAAAAAAAAAAAAAAAhAAAAGAAAABQAAAAAAAAAVCgAAEwgAABJPwAAAAAAACYAAAAIAAAA//////////8="/>
                </a:ext>
              </a:extLst>
            </p:cNvSpPr>
            <p:nvPr/>
          </p:nvSpPr>
          <p:spPr>
            <a:xfrm>
              <a:off x="0" y="6555740"/>
              <a:ext cx="5250180" cy="3731895"/>
            </a:xfrm>
            <a:custGeom>
              <a:avLst/>
              <a:gdLst/>
              <a:ahLst/>
              <a:cxnLst/>
              <a:rect l="0" t="0" r="5250180" b="3731895"/>
              <a:pathLst>
                <a:path w="5250180" h="3731895">
                  <a:moveTo>
                    <a:pt x="0" y="0"/>
                  </a:moveTo>
                  <a:lnTo>
                    <a:pt x="5201413" y="1902101"/>
                  </a:lnTo>
                  <a:lnTo>
                    <a:pt x="5239347" y="1933732"/>
                  </a:lnTo>
                  <a:lnTo>
                    <a:pt x="5249759" y="1963596"/>
                  </a:lnTo>
                  <a:lnTo>
                    <a:pt x="5249759" y="1980243"/>
                  </a:lnTo>
                  <a:lnTo>
                    <a:pt x="5006369" y="3731462"/>
                  </a:lnTo>
                  <a:lnTo>
                    <a:pt x="7262" y="3731462"/>
                  </a:lnTo>
                  <a:lnTo>
                    <a:pt x="0" y="3728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A3B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18" name="object 25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7Ob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KKKKAMAAAAEAAAAAAAAAAAAAAAAAAAAAAAAAAeAAAAaAAAAAAAAAAAAAAAAAAAAAAAAAAAAAAAECcAABAnAAAAAAAAAAAAAAAAAAAAAAAAAAAAAAAAAAAAAAAAAAAAABQAAAAAAAAAwMD/AAAAAABkAAAAMgAAAAAAAABkAAAAAAAAAH9/fwAKAAAAHwAAAFQAAADs5uIA////AQAAAAAAAAAAAAAAAAAAAAAAAAAAAAAAAAAAAAAAAAAAAAAAAH9/fwDu7OEDzMzMAMDA/wB/f38AAAAAAAAAAAAAAAAAAAAAAAAAAAAhAAAAGAAAABQAAAAAAAAASCkAAFIfAABJPwAAAAAAACYAAAAIAAAA//////////8="/>
                </a:ext>
              </a:extLst>
            </p:cNvSpPr>
            <p:nvPr/>
          </p:nvSpPr>
          <p:spPr>
            <a:xfrm>
              <a:off x="0" y="6710680"/>
              <a:ext cx="5091430" cy="3576955"/>
            </a:xfrm>
            <a:custGeom>
              <a:avLst/>
              <a:gdLst/>
              <a:ahLst/>
              <a:cxnLst/>
              <a:rect l="0" t="0" r="5091430" b="3576955"/>
              <a:pathLst>
                <a:path w="5091430" h="3576955">
                  <a:moveTo>
                    <a:pt x="4954079" y="1810905"/>
                  </a:moveTo>
                  <a:lnTo>
                    <a:pt x="0" y="0"/>
                  </a:lnTo>
                  <a:lnTo>
                    <a:pt x="0" y="552907"/>
                  </a:lnTo>
                  <a:lnTo>
                    <a:pt x="414197" y="1195374"/>
                  </a:lnTo>
                  <a:lnTo>
                    <a:pt x="416585" y="1198333"/>
                  </a:lnTo>
                  <a:lnTo>
                    <a:pt x="418960" y="1201280"/>
                  </a:lnTo>
                  <a:lnTo>
                    <a:pt x="419862" y="1205433"/>
                  </a:lnTo>
                  <a:lnTo>
                    <a:pt x="430174" y="1203782"/>
                  </a:lnTo>
                  <a:lnTo>
                    <a:pt x="440410" y="1202753"/>
                  </a:lnTo>
                  <a:lnTo>
                    <a:pt x="486130" y="1208112"/>
                  </a:lnTo>
                  <a:lnTo>
                    <a:pt x="3802291" y="2419921"/>
                  </a:lnTo>
                  <a:lnTo>
                    <a:pt x="3826649" y="2431999"/>
                  </a:lnTo>
                  <a:lnTo>
                    <a:pt x="3832695" y="2420823"/>
                  </a:lnTo>
                  <a:lnTo>
                    <a:pt x="3840264" y="2410688"/>
                  </a:lnTo>
                  <a:lnTo>
                    <a:pt x="3849459" y="2401989"/>
                  </a:lnTo>
                  <a:lnTo>
                    <a:pt x="3860342" y="2395131"/>
                  </a:lnTo>
                  <a:lnTo>
                    <a:pt x="4954079" y="1810905"/>
                  </a:lnTo>
                  <a:close/>
                </a:path>
                <a:path w="5091430" h="3576955">
                  <a:moveTo>
                    <a:pt x="5091265" y="1904047"/>
                  </a:moveTo>
                  <a:lnTo>
                    <a:pt x="3927360" y="2525255"/>
                  </a:lnTo>
                  <a:lnTo>
                    <a:pt x="3894010" y="2533815"/>
                  </a:lnTo>
                  <a:lnTo>
                    <a:pt x="3896118" y="2545194"/>
                  </a:lnTo>
                  <a:lnTo>
                    <a:pt x="3896957" y="2556573"/>
                  </a:lnTo>
                  <a:lnTo>
                    <a:pt x="3896766" y="2568105"/>
                  </a:lnTo>
                  <a:lnTo>
                    <a:pt x="3895788" y="2579916"/>
                  </a:lnTo>
                  <a:lnTo>
                    <a:pt x="3816477" y="3152063"/>
                  </a:lnTo>
                  <a:lnTo>
                    <a:pt x="3793540" y="3212896"/>
                  </a:lnTo>
                  <a:lnTo>
                    <a:pt x="3746970" y="3258007"/>
                  </a:lnTo>
                  <a:lnTo>
                    <a:pt x="3703066" y="3275215"/>
                  </a:lnTo>
                  <a:lnTo>
                    <a:pt x="3679596" y="3278467"/>
                  </a:lnTo>
                  <a:lnTo>
                    <a:pt x="3655669" y="3277870"/>
                  </a:lnTo>
                  <a:lnTo>
                    <a:pt x="312978" y="2058211"/>
                  </a:lnTo>
                  <a:lnTo>
                    <a:pt x="269265" y="2033345"/>
                  </a:lnTo>
                  <a:lnTo>
                    <a:pt x="237261" y="1996186"/>
                  </a:lnTo>
                  <a:lnTo>
                    <a:pt x="219341" y="1950681"/>
                  </a:lnTo>
                  <a:lnTo>
                    <a:pt x="217855" y="1900745"/>
                  </a:lnTo>
                  <a:lnTo>
                    <a:pt x="297154" y="1328597"/>
                  </a:lnTo>
                  <a:lnTo>
                    <a:pt x="299173" y="1319695"/>
                  </a:lnTo>
                  <a:lnTo>
                    <a:pt x="301434" y="1310817"/>
                  </a:lnTo>
                  <a:lnTo>
                    <a:pt x="304203" y="1302004"/>
                  </a:lnTo>
                  <a:lnTo>
                    <a:pt x="307721" y="1293266"/>
                  </a:lnTo>
                  <a:lnTo>
                    <a:pt x="302907" y="1289240"/>
                  </a:lnTo>
                  <a:lnTo>
                    <a:pt x="298030" y="1284465"/>
                  </a:lnTo>
                  <a:lnTo>
                    <a:pt x="293471" y="1279194"/>
                  </a:lnTo>
                  <a:lnTo>
                    <a:pt x="289572" y="1273759"/>
                  </a:lnTo>
                  <a:lnTo>
                    <a:pt x="0" y="824787"/>
                  </a:lnTo>
                  <a:lnTo>
                    <a:pt x="0" y="2883344"/>
                  </a:lnTo>
                  <a:lnTo>
                    <a:pt x="0" y="2996654"/>
                  </a:lnTo>
                  <a:lnTo>
                    <a:pt x="1585417" y="3576472"/>
                  </a:lnTo>
                  <a:lnTo>
                    <a:pt x="4859350" y="3576472"/>
                  </a:lnTo>
                  <a:lnTo>
                    <a:pt x="5091265" y="1904047"/>
                  </a:lnTo>
                  <a:close/>
                </a:path>
              </a:pathLst>
            </a:custGeom>
            <a:solidFill>
              <a:srgbClr val="ECE6E2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17" name="object 26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ICAp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RRQAUMAAAAEAAAAAAAAAAAAAAAAAAAAAAAAAAeAAAAaAAAAAAAAAAAAAAAAAAAAAAAAAAAAAAAECcAABAnAAAAAAAAAAAAAAAAAAAAAAAAAAAAAAAAAAAAAAAAAAAAABQAAAAAAAAAwMD/AAAAAABkAAAAMgAAAAAAAABkAAAAAAAAAH9/fwAKAAAAHwAAAFQAAAAgICkA////AQAAAAAAAAAAAAAAAAAAAAAAAAAAAAAAAAAAAAAAAAAAAAAAAH9/fwDu7OEDzMzMAMDA/wB/f38AAAAAAAAAAAAAAAAAAAAAAAAAAAAhAAAAGAAAABQAAAAAAAAAVCgAAEwgAABJPwAAAAAAACYAAAAIAAAA//////////8="/>
                </a:ext>
              </a:extLst>
            </p:cNvSpPr>
            <p:nvPr/>
          </p:nvSpPr>
          <p:spPr>
            <a:xfrm>
              <a:off x="0" y="6555740"/>
              <a:ext cx="5250180" cy="3731895"/>
            </a:xfrm>
            <a:custGeom>
              <a:avLst/>
              <a:gdLst/>
              <a:ahLst/>
              <a:cxnLst/>
              <a:rect l="0" t="0" r="5250180" b="3731895"/>
              <a:pathLst>
                <a:path w="5250180" h="3731895">
                  <a:moveTo>
                    <a:pt x="434568" y="3731463"/>
                  </a:moveTo>
                  <a:lnTo>
                    <a:pt x="0" y="3572586"/>
                  </a:lnTo>
                  <a:lnTo>
                    <a:pt x="0" y="3728809"/>
                  </a:lnTo>
                  <a:lnTo>
                    <a:pt x="7251" y="3731463"/>
                  </a:lnTo>
                  <a:lnTo>
                    <a:pt x="434568" y="3731463"/>
                  </a:lnTo>
                  <a:close/>
                </a:path>
                <a:path w="5250180" h="3731895">
                  <a:moveTo>
                    <a:pt x="1585417" y="3731463"/>
                  </a:moveTo>
                  <a:lnTo>
                    <a:pt x="0" y="3151644"/>
                  </a:lnTo>
                  <a:lnTo>
                    <a:pt x="0" y="3309353"/>
                  </a:lnTo>
                  <a:lnTo>
                    <a:pt x="1154099" y="3731463"/>
                  </a:lnTo>
                  <a:lnTo>
                    <a:pt x="1585417" y="3731463"/>
                  </a:lnTo>
                  <a:close/>
                </a:path>
                <a:path w="5250180" h="3731895">
                  <a:moveTo>
                    <a:pt x="1727517" y="1232039"/>
                  </a:moveTo>
                  <a:lnTo>
                    <a:pt x="1704136" y="1181912"/>
                  </a:lnTo>
                  <a:lnTo>
                    <a:pt x="877646" y="873683"/>
                  </a:lnTo>
                  <a:lnTo>
                    <a:pt x="865771" y="871054"/>
                  </a:lnTo>
                  <a:lnTo>
                    <a:pt x="841311" y="872528"/>
                  </a:lnTo>
                  <a:lnTo>
                    <a:pt x="819188" y="881722"/>
                  </a:lnTo>
                  <a:lnTo>
                    <a:pt x="801154" y="897699"/>
                  </a:lnTo>
                  <a:lnTo>
                    <a:pt x="788949" y="919480"/>
                  </a:lnTo>
                  <a:lnTo>
                    <a:pt x="784720" y="948905"/>
                  </a:lnTo>
                  <a:lnTo>
                    <a:pt x="791578" y="976490"/>
                  </a:lnTo>
                  <a:lnTo>
                    <a:pt x="808101" y="999032"/>
                  </a:lnTo>
                  <a:lnTo>
                    <a:pt x="832853" y="1013358"/>
                  </a:lnTo>
                  <a:lnTo>
                    <a:pt x="1629473" y="1304594"/>
                  </a:lnTo>
                  <a:lnTo>
                    <a:pt x="1658150" y="1308747"/>
                  </a:lnTo>
                  <a:lnTo>
                    <a:pt x="1685493" y="1301864"/>
                  </a:lnTo>
                  <a:lnTo>
                    <a:pt x="1708289" y="1285379"/>
                  </a:lnTo>
                  <a:lnTo>
                    <a:pt x="1723364" y="1260716"/>
                  </a:lnTo>
                  <a:lnTo>
                    <a:pt x="1727517" y="1232039"/>
                  </a:lnTo>
                  <a:close/>
                </a:path>
                <a:path w="5250180" h="3731895">
                  <a:moveTo>
                    <a:pt x="3625862" y="1916328"/>
                  </a:moveTo>
                  <a:lnTo>
                    <a:pt x="3602482" y="1866201"/>
                  </a:lnTo>
                  <a:lnTo>
                    <a:pt x="2869539" y="1592376"/>
                  </a:lnTo>
                  <a:lnTo>
                    <a:pt x="2857665" y="1589747"/>
                  </a:lnTo>
                  <a:lnTo>
                    <a:pt x="2833217" y="1591221"/>
                  </a:lnTo>
                  <a:lnTo>
                    <a:pt x="2811094" y="1600428"/>
                  </a:lnTo>
                  <a:lnTo>
                    <a:pt x="2793060" y="1616392"/>
                  </a:lnTo>
                  <a:lnTo>
                    <a:pt x="2780842" y="1638185"/>
                  </a:lnTo>
                  <a:lnTo>
                    <a:pt x="2776778" y="1666100"/>
                  </a:lnTo>
                  <a:lnTo>
                    <a:pt x="2783687" y="1693176"/>
                  </a:lnTo>
                  <a:lnTo>
                    <a:pt x="2800159" y="1716227"/>
                  </a:lnTo>
                  <a:lnTo>
                    <a:pt x="2824746" y="1732051"/>
                  </a:lnTo>
                  <a:lnTo>
                    <a:pt x="3527831" y="1988896"/>
                  </a:lnTo>
                  <a:lnTo>
                    <a:pt x="3556508" y="1993036"/>
                  </a:lnTo>
                  <a:lnTo>
                    <a:pt x="3583838" y="1986164"/>
                  </a:lnTo>
                  <a:lnTo>
                    <a:pt x="3606647" y="1969667"/>
                  </a:lnTo>
                  <a:lnTo>
                    <a:pt x="3621722" y="1945005"/>
                  </a:lnTo>
                  <a:lnTo>
                    <a:pt x="3625862" y="1916328"/>
                  </a:lnTo>
                  <a:close/>
                </a:path>
                <a:path w="5250180" h="3731895">
                  <a:moveTo>
                    <a:pt x="5249748" y="1963597"/>
                  </a:moveTo>
                  <a:lnTo>
                    <a:pt x="5229060" y="1921294"/>
                  </a:lnTo>
                  <a:lnTo>
                    <a:pt x="0" y="0"/>
                  </a:lnTo>
                  <a:lnTo>
                    <a:pt x="0" y="154990"/>
                  </a:lnTo>
                  <a:lnTo>
                    <a:pt x="4954079" y="1965895"/>
                  </a:lnTo>
                  <a:lnTo>
                    <a:pt x="4832058" y="2031060"/>
                  </a:lnTo>
                  <a:lnTo>
                    <a:pt x="3860342" y="2550122"/>
                  </a:lnTo>
                  <a:lnTo>
                    <a:pt x="3826649" y="2586990"/>
                  </a:lnTo>
                  <a:lnTo>
                    <a:pt x="3820922" y="2583573"/>
                  </a:lnTo>
                  <a:lnTo>
                    <a:pt x="3815029" y="2580513"/>
                  </a:lnTo>
                  <a:lnTo>
                    <a:pt x="3808857" y="2577668"/>
                  </a:lnTo>
                  <a:lnTo>
                    <a:pt x="3802291" y="2574912"/>
                  </a:lnTo>
                  <a:lnTo>
                    <a:pt x="3750678" y="2556052"/>
                  </a:lnTo>
                  <a:lnTo>
                    <a:pt x="3750678" y="2715196"/>
                  </a:lnTo>
                  <a:lnTo>
                    <a:pt x="3671366" y="3287344"/>
                  </a:lnTo>
                  <a:lnTo>
                    <a:pt x="3211360" y="3118866"/>
                  </a:lnTo>
                  <a:lnTo>
                    <a:pt x="3255022" y="3094278"/>
                  </a:lnTo>
                  <a:lnTo>
                    <a:pt x="3293287" y="3063481"/>
                  </a:lnTo>
                  <a:lnTo>
                    <a:pt x="3325634" y="3026867"/>
                  </a:lnTo>
                  <a:lnTo>
                    <a:pt x="3351606" y="2984843"/>
                  </a:lnTo>
                  <a:lnTo>
                    <a:pt x="3370669" y="2937789"/>
                  </a:lnTo>
                  <a:lnTo>
                    <a:pt x="3382365" y="2886125"/>
                  </a:lnTo>
                  <a:lnTo>
                    <a:pt x="3385731" y="2840825"/>
                  </a:lnTo>
                  <a:lnTo>
                    <a:pt x="3383280" y="2795130"/>
                  </a:lnTo>
                  <a:lnTo>
                    <a:pt x="3375329" y="2749410"/>
                  </a:lnTo>
                  <a:lnTo>
                    <a:pt x="3362160" y="2704160"/>
                  </a:lnTo>
                  <a:lnTo>
                    <a:pt x="3344075" y="2659837"/>
                  </a:lnTo>
                  <a:lnTo>
                    <a:pt x="3321380" y="2616898"/>
                  </a:lnTo>
                  <a:lnTo>
                    <a:pt x="3294367" y="2575801"/>
                  </a:lnTo>
                  <a:lnTo>
                    <a:pt x="3263354" y="2537002"/>
                  </a:lnTo>
                  <a:lnTo>
                    <a:pt x="3750678" y="2715196"/>
                  </a:lnTo>
                  <a:lnTo>
                    <a:pt x="3750678" y="2556052"/>
                  </a:lnTo>
                  <a:lnTo>
                    <a:pt x="3237420" y="2368410"/>
                  </a:lnTo>
                  <a:lnTo>
                    <a:pt x="3237420" y="2824823"/>
                  </a:lnTo>
                  <a:lnTo>
                    <a:pt x="3235922" y="2866263"/>
                  </a:lnTo>
                  <a:lnTo>
                    <a:pt x="3223488" y="2911157"/>
                  </a:lnTo>
                  <a:lnTo>
                    <a:pt x="3200108" y="2948228"/>
                  </a:lnTo>
                  <a:lnTo>
                    <a:pt x="3166922" y="2976816"/>
                  </a:lnTo>
                  <a:lnTo>
                    <a:pt x="3125038" y="2996247"/>
                  </a:lnTo>
                  <a:lnTo>
                    <a:pt x="3075584" y="3005861"/>
                  </a:lnTo>
                  <a:lnTo>
                    <a:pt x="3019679" y="3004985"/>
                  </a:lnTo>
                  <a:lnTo>
                    <a:pt x="2977083" y="2997530"/>
                  </a:lnTo>
                  <a:lnTo>
                    <a:pt x="2934043" y="2984944"/>
                  </a:lnTo>
                  <a:lnTo>
                    <a:pt x="2886278" y="2964065"/>
                  </a:lnTo>
                  <a:lnTo>
                    <a:pt x="2841637" y="2937713"/>
                  </a:lnTo>
                  <a:lnTo>
                    <a:pt x="2800718" y="2906661"/>
                  </a:lnTo>
                  <a:lnTo>
                    <a:pt x="2764104" y="2871724"/>
                  </a:lnTo>
                  <a:lnTo>
                    <a:pt x="2732367" y="2833700"/>
                  </a:lnTo>
                  <a:lnTo>
                    <a:pt x="2706116" y="2793390"/>
                  </a:lnTo>
                  <a:lnTo>
                    <a:pt x="2685923" y="2751607"/>
                  </a:lnTo>
                  <a:lnTo>
                    <a:pt x="2672372" y="2709126"/>
                  </a:lnTo>
                  <a:lnTo>
                    <a:pt x="2666060" y="2666758"/>
                  </a:lnTo>
                  <a:lnTo>
                    <a:pt x="2667558" y="2625318"/>
                  </a:lnTo>
                  <a:lnTo>
                    <a:pt x="2679992" y="2580424"/>
                  </a:lnTo>
                  <a:lnTo>
                    <a:pt x="2703372" y="2543352"/>
                  </a:lnTo>
                  <a:lnTo>
                    <a:pt x="2736570" y="2514765"/>
                  </a:lnTo>
                  <a:lnTo>
                    <a:pt x="2778442" y="2495334"/>
                  </a:lnTo>
                  <a:lnTo>
                    <a:pt x="2827896" y="2485720"/>
                  </a:lnTo>
                  <a:lnTo>
                    <a:pt x="2883801" y="2486596"/>
                  </a:lnTo>
                  <a:lnTo>
                    <a:pt x="2905125" y="2488311"/>
                  </a:lnTo>
                  <a:lnTo>
                    <a:pt x="2926562" y="2492565"/>
                  </a:lnTo>
                  <a:lnTo>
                    <a:pt x="2948013" y="2498839"/>
                  </a:lnTo>
                  <a:lnTo>
                    <a:pt x="2964167" y="2504719"/>
                  </a:lnTo>
                  <a:lnTo>
                    <a:pt x="2969450" y="2506637"/>
                  </a:lnTo>
                  <a:lnTo>
                    <a:pt x="3017215" y="2527516"/>
                  </a:lnTo>
                  <a:lnTo>
                    <a:pt x="3061843" y="2553881"/>
                  </a:lnTo>
                  <a:lnTo>
                    <a:pt x="3102762" y="2584920"/>
                  </a:lnTo>
                  <a:lnTo>
                    <a:pt x="3139376" y="2619857"/>
                  </a:lnTo>
                  <a:lnTo>
                    <a:pt x="3171113" y="2657881"/>
                  </a:lnTo>
                  <a:lnTo>
                    <a:pt x="3197364" y="2698191"/>
                  </a:lnTo>
                  <a:lnTo>
                    <a:pt x="3217557" y="2739987"/>
                  </a:lnTo>
                  <a:lnTo>
                    <a:pt x="3231108" y="2782468"/>
                  </a:lnTo>
                  <a:lnTo>
                    <a:pt x="3237420" y="2824823"/>
                  </a:lnTo>
                  <a:lnTo>
                    <a:pt x="3237420" y="2368410"/>
                  </a:lnTo>
                  <a:lnTo>
                    <a:pt x="2751366" y="2190724"/>
                  </a:lnTo>
                  <a:lnTo>
                    <a:pt x="2751366" y="2349411"/>
                  </a:lnTo>
                  <a:lnTo>
                    <a:pt x="2707144" y="2364397"/>
                  </a:lnTo>
                  <a:lnTo>
                    <a:pt x="2666530" y="2384691"/>
                  </a:lnTo>
                  <a:lnTo>
                    <a:pt x="2629966" y="2410041"/>
                  </a:lnTo>
                  <a:lnTo>
                    <a:pt x="2597874" y="2440203"/>
                  </a:lnTo>
                  <a:lnTo>
                    <a:pt x="2587091" y="2453983"/>
                  </a:lnTo>
                  <a:lnTo>
                    <a:pt x="2570670" y="2474950"/>
                  </a:lnTo>
                  <a:lnTo>
                    <a:pt x="2548775" y="2514041"/>
                  </a:lnTo>
                  <a:lnTo>
                    <a:pt x="2532608" y="2557221"/>
                  </a:lnTo>
                  <a:lnTo>
                    <a:pt x="2522588" y="2604274"/>
                  </a:lnTo>
                  <a:lnTo>
                    <a:pt x="2519476" y="2653258"/>
                  </a:lnTo>
                  <a:lnTo>
                    <a:pt x="2523071" y="2702712"/>
                  </a:lnTo>
                  <a:lnTo>
                    <a:pt x="2532977" y="2752090"/>
                  </a:lnTo>
                  <a:lnTo>
                    <a:pt x="2548801" y="2800870"/>
                  </a:lnTo>
                  <a:lnTo>
                    <a:pt x="2570149" y="2848521"/>
                  </a:lnTo>
                  <a:lnTo>
                    <a:pt x="2596629" y="2894507"/>
                  </a:lnTo>
                  <a:lnTo>
                    <a:pt x="1501114" y="2494026"/>
                  </a:lnTo>
                  <a:lnTo>
                    <a:pt x="1544777" y="2469451"/>
                  </a:lnTo>
                  <a:lnTo>
                    <a:pt x="1583029" y="2438654"/>
                  </a:lnTo>
                  <a:lnTo>
                    <a:pt x="1615389" y="2402040"/>
                  </a:lnTo>
                  <a:lnTo>
                    <a:pt x="1641348" y="2360015"/>
                  </a:lnTo>
                  <a:lnTo>
                    <a:pt x="1660423" y="2312962"/>
                  </a:lnTo>
                  <a:lnTo>
                    <a:pt x="1672120" y="2261298"/>
                  </a:lnTo>
                  <a:lnTo>
                    <a:pt x="1675460" y="2216137"/>
                  </a:lnTo>
                  <a:lnTo>
                    <a:pt x="1672983" y="2170671"/>
                  </a:lnTo>
                  <a:lnTo>
                    <a:pt x="1664995" y="2125281"/>
                  </a:lnTo>
                  <a:lnTo>
                    <a:pt x="1651800" y="2080336"/>
                  </a:lnTo>
                  <a:lnTo>
                    <a:pt x="1633702" y="2036178"/>
                  </a:lnTo>
                  <a:lnTo>
                    <a:pt x="1611007" y="1993188"/>
                  </a:lnTo>
                  <a:lnTo>
                    <a:pt x="1584032" y="1951736"/>
                  </a:lnTo>
                  <a:lnTo>
                    <a:pt x="1553095" y="1912174"/>
                  </a:lnTo>
                  <a:lnTo>
                    <a:pt x="2751366" y="2349411"/>
                  </a:lnTo>
                  <a:lnTo>
                    <a:pt x="2751366" y="2190724"/>
                  </a:lnTo>
                  <a:lnTo>
                    <a:pt x="1528800" y="1743786"/>
                  </a:lnTo>
                  <a:lnTo>
                    <a:pt x="1528800" y="2197468"/>
                  </a:lnTo>
                  <a:lnTo>
                    <a:pt x="1527289" y="2238908"/>
                  </a:lnTo>
                  <a:lnTo>
                    <a:pt x="1514856" y="2283803"/>
                  </a:lnTo>
                  <a:lnTo>
                    <a:pt x="1491475" y="2320874"/>
                  </a:lnTo>
                  <a:lnTo>
                    <a:pt x="1458290" y="2349462"/>
                  </a:lnTo>
                  <a:lnTo>
                    <a:pt x="1416405" y="2368893"/>
                  </a:lnTo>
                  <a:lnTo>
                    <a:pt x="1366951" y="2378506"/>
                  </a:lnTo>
                  <a:lnTo>
                    <a:pt x="1311046" y="2377630"/>
                  </a:lnTo>
                  <a:lnTo>
                    <a:pt x="1268463" y="2370175"/>
                  </a:lnTo>
                  <a:lnTo>
                    <a:pt x="1225410" y="2357590"/>
                  </a:lnTo>
                  <a:lnTo>
                    <a:pt x="1177645" y="2336711"/>
                  </a:lnTo>
                  <a:lnTo>
                    <a:pt x="1133005" y="2310358"/>
                  </a:lnTo>
                  <a:lnTo>
                    <a:pt x="1092085" y="2279307"/>
                  </a:lnTo>
                  <a:lnTo>
                    <a:pt x="1055471" y="2244369"/>
                  </a:lnTo>
                  <a:lnTo>
                    <a:pt x="1023747" y="2206345"/>
                  </a:lnTo>
                  <a:lnTo>
                    <a:pt x="997483" y="2166035"/>
                  </a:lnTo>
                  <a:lnTo>
                    <a:pt x="977290" y="2124240"/>
                  </a:lnTo>
                  <a:lnTo>
                    <a:pt x="963739" y="2081771"/>
                  </a:lnTo>
                  <a:lnTo>
                    <a:pt x="957427" y="2039404"/>
                  </a:lnTo>
                  <a:lnTo>
                    <a:pt x="958938" y="1997964"/>
                  </a:lnTo>
                  <a:lnTo>
                    <a:pt x="971372" y="1953069"/>
                  </a:lnTo>
                  <a:lnTo>
                    <a:pt x="994740" y="1915998"/>
                  </a:lnTo>
                  <a:lnTo>
                    <a:pt x="1027938" y="1887409"/>
                  </a:lnTo>
                  <a:lnTo>
                    <a:pt x="1069822" y="1867979"/>
                  </a:lnTo>
                  <a:lnTo>
                    <a:pt x="1119276" y="1858365"/>
                  </a:lnTo>
                  <a:lnTo>
                    <a:pt x="1175181" y="1859241"/>
                  </a:lnTo>
                  <a:lnTo>
                    <a:pt x="1217155" y="1867649"/>
                  </a:lnTo>
                  <a:lnTo>
                    <a:pt x="1260817" y="1879281"/>
                  </a:lnTo>
                  <a:lnTo>
                    <a:pt x="1308582" y="1900161"/>
                  </a:lnTo>
                  <a:lnTo>
                    <a:pt x="1353210" y="1926526"/>
                  </a:lnTo>
                  <a:lnTo>
                    <a:pt x="1394129" y="1957565"/>
                  </a:lnTo>
                  <a:lnTo>
                    <a:pt x="1430756" y="1992503"/>
                  </a:lnTo>
                  <a:lnTo>
                    <a:pt x="1462481" y="2030526"/>
                  </a:lnTo>
                  <a:lnTo>
                    <a:pt x="1488744" y="2070835"/>
                  </a:lnTo>
                  <a:lnTo>
                    <a:pt x="1508937" y="2112632"/>
                  </a:lnTo>
                  <a:lnTo>
                    <a:pt x="1522476" y="2155113"/>
                  </a:lnTo>
                  <a:lnTo>
                    <a:pt x="1528800" y="2197468"/>
                  </a:lnTo>
                  <a:lnTo>
                    <a:pt x="1528800" y="1743786"/>
                  </a:lnTo>
                  <a:lnTo>
                    <a:pt x="1041260" y="1565554"/>
                  </a:lnTo>
                  <a:lnTo>
                    <a:pt x="1041260" y="1723250"/>
                  </a:lnTo>
                  <a:lnTo>
                    <a:pt x="997026" y="1738287"/>
                  </a:lnTo>
                  <a:lnTo>
                    <a:pt x="956411" y="1758721"/>
                  </a:lnTo>
                  <a:lnTo>
                    <a:pt x="919822" y="1784223"/>
                  </a:lnTo>
                  <a:lnTo>
                    <a:pt x="887717" y="1814537"/>
                  </a:lnTo>
                  <a:lnTo>
                    <a:pt x="860501" y="1849374"/>
                  </a:lnTo>
                  <a:lnTo>
                    <a:pt x="838606" y="1888438"/>
                  </a:lnTo>
                  <a:lnTo>
                    <a:pt x="822452" y="1931441"/>
                  </a:lnTo>
                  <a:lnTo>
                    <a:pt x="812482" y="1978100"/>
                  </a:lnTo>
                  <a:lnTo>
                    <a:pt x="809371" y="2027096"/>
                  </a:lnTo>
                  <a:lnTo>
                    <a:pt x="812965" y="2076538"/>
                  </a:lnTo>
                  <a:lnTo>
                    <a:pt x="822871" y="2125929"/>
                  </a:lnTo>
                  <a:lnTo>
                    <a:pt x="838695" y="2174710"/>
                  </a:lnTo>
                  <a:lnTo>
                    <a:pt x="860044" y="2222360"/>
                  </a:lnTo>
                  <a:lnTo>
                    <a:pt x="886523" y="2268347"/>
                  </a:lnTo>
                  <a:lnTo>
                    <a:pt x="364147" y="2076919"/>
                  </a:lnTo>
                  <a:lnTo>
                    <a:pt x="443458" y="1504772"/>
                  </a:lnTo>
                  <a:lnTo>
                    <a:pt x="1041260" y="1723250"/>
                  </a:lnTo>
                  <a:lnTo>
                    <a:pt x="1041260" y="1565554"/>
                  </a:lnTo>
                  <a:lnTo>
                    <a:pt x="494931" y="1365821"/>
                  </a:lnTo>
                  <a:lnTo>
                    <a:pt x="450583" y="1357477"/>
                  </a:lnTo>
                  <a:lnTo>
                    <a:pt x="440410" y="1357744"/>
                  </a:lnTo>
                  <a:lnTo>
                    <a:pt x="430174" y="1358773"/>
                  </a:lnTo>
                  <a:lnTo>
                    <a:pt x="419862" y="1360424"/>
                  </a:lnTo>
                  <a:lnTo>
                    <a:pt x="418960" y="1356271"/>
                  </a:lnTo>
                  <a:lnTo>
                    <a:pt x="414197" y="1350365"/>
                  </a:lnTo>
                  <a:lnTo>
                    <a:pt x="0" y="707898"/>
                  </a:lnTo>
                  <a:lnTo>
                    <a:pt x="0" y="979779"/>
                  </a:lnTo>
                  <a:lnTo>
                    <a:pt x="232460" y="1340205"/>
                  </a:lnTo>
                  <a:lnTo>
                    <a:pt x="289572" y="1428750"/>
                  </a:lnTo>
                  <a:lnTo>
                    <a:pt x="307721" y="1448257"/>
                  </a:lnTo>
                  <a:lnTo>
                    <a:pt x="304203" y="1456994"/>
                  </a:lnTo>
                  <a:lnTo>
                    <a:pt x="301434" y="1465808"/>
                  </a:lnTo>
                  <a:lnTo>
                    <a:pt x="299173" y="1474685"/>
                  </a:lnTo>
                  <a:lnTo>
                    <a:pt x="297154" y="1483588"/>
                  </a:lnTo>
                  <a:lnTo>
                    <a:pt x="296418" y="1488909"/>
                  </a:lnTo>
                  <a:lnTo>
                    <a:pt x="217855" y="2055736"/>
                  </a:lnTo>
                  <a:lnTo>
                    <a:pt x="219341" y="2105672"/>
                  </a:lnTo>
                  <a:lnTo>
                    <a:pt x="237261" y="2151176"/>
                  </a:lnTo>
                  <a:lnTo>
                    <a:pt x="269265" y="2188337"/>
                  </a:lnTo>
                  <a:lnTo>
                    <a:pt x="312978" y="2213203"/>
                  </a:lnTo>
                  <a:lnTo>
                    <a:pt x="532485" y="2293620"/>
                  </a:lnTo>
                  <a:lnTo>
                    <a:pt x="1995919" y="2829687"/>
                  </a:lnTo>
                  <a:lnTo>
                    <a:pt x="2246795" y="2921584"/>
                  </a:lnTo>
                  <a:lnTo>
                    <a:pt x="3067367" y="3222167"/>
                  </a:lnTo>
                  <a:lnTo>
                    <a:pt x="3621379" y="3425101"/>
                  </a:lnTo>
                  <a:lnTo>
                    <a:pt x="3679596" y="3433457"/>
                  </a:lnTo>
                  <a:lnTo>
                    <a:pt x="3703066" y="3430206"/>
                  </a:lnTo>
                  <a:lnTo>
                    <a:pt x="3746970" y="3412998"/>
                  </a:lnTo>
                  <a:lnTo>
                    <a:pt x="3793540" y="3367887"/>
                  </a:lnTo>
                  <a:lnTo>
                    <a:pt x="3816477" y="3307054"/>
                  </a:lnTo>
                  <a:lnTo>
                    <a:pt x="3895623" y="2736075"/>
                  </a:lnTo>
                  <a:lnTo>
                    <a:pt x="3896957" y="2711564"/>
                  </a:lnTo>
                  <a:lnTo>
                    <a:pt x="3896118" y="2700185"/>
                  </a:lnTo>
                  <a:lnTo>
                    <a:pt x="3894010" y="2688806"/>
                  </a:lnTo>
                  <a:lnTo>
                    <a:pt x="3902189" y="2688158"/>
                  </a:lnTo>
                  <a:lnTo>
                    <a:pt x="4077766" y="2599994"/>
                  </a:lnTo>
                  <a:lnTo>
                    <a:pt x="5091265" y="2059038"/>
                  </a:lnTo>
                  <a:lnTo>
                    <a:pt x="4859350" y="3731463"/>
                  </a:lnTo>
                  <a:lnTo>
                    <a:pt x="5006365" y="3731463"/>
                  </a:lnTo>
                  <a:lnTo>
                    <a:pt x="5249710" y="1980247"/>
                  </a:lnTo>
                  <a:lnTo>
                    <a:pt x="5249710" y="1963597"/>
                  </a:lnTo>
                  <a:close/>
                </a:path>
              </a:pathLst>
            </a:custGeom>
            <a:solidFill>
              <a:srgbClr val="202029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ICAp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IBtHzIMAAAAEAAAAAAAAAAAAAAAAAAAAAAAAAAeAAAAaAAAAAAAAAAAAAAAAAAAAAAAAAAAAAAAECcAABAnAAAAAAAAAAAAAAAAAAAAAAAAAAAAAAAAAAAAAAAAAAAAABQAAAAAAAAAwMD/AAAAAABkAAAAMgAAAAAAAABkAAAAAAAAAH9/fwAKAAAAHwAAAFQAAAAgICkA////AQAAAAAAAAAAAAAAAAAAAAAAAAAAAAAAAAAAAAAAAAAAAAAAAH9/fwDu7OEDzMzMAMDA/wB/f38AAAAAAAAAAAAAAAAAAAAAAAAAAAAhAAAAGAAAABQAAAAAAAAAAAAAAIBwAABIPwAAEAAAACYAAAAIAAAA//////////8="/>
              </a:ext>
            </a:extLst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0" t="0" r="18288000" b="10287000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2029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3" name="object 3"/>
          <p:cNvSpPr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dNQAA2BUAAPBLAAAwGQAAECAAACYAAAAIAAAA//////////8="/>
              </a:ext>
            </a:extLst>
          </p:cNvSpPr>
          <p:nvPr/>
        </p:nvSpPr>
        <p:spPr>
          <a:xfrm>
            <a:off x="8756015" y="3550920"/>
            <a:ext cx="3588385" cy="543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S</a:t>
            </a:r>
            <a:r>
              <a:rPr sz="3400" b="1" spc="-3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I</a:t>
            </a:r>
            <a:r>
              <a:rPr sz="3400" b="1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MPL</a:t>
            </a:r>
            <a:r>
              <a:rPr sz="3400" b="1" spc="-3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I</a:t>
            </a:r>
            <a:r>
              <a:rPr sz="3400" b="1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C</a:t>
            </a:r>
            <a:r>
              <a:rPr sz="3400" b="1" spc="-3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I</a:t>
            </a:r>
            <a:r>
              <a:rPr sz="3400" b="1" spc="3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T</a:t>
            </a:r>
            <a:r>
              <a:rPr sz="3400" b="1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Y</a:t>
            </a:r>
            <a:endParaRPr sz="3400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4" name="object 4"/>
          <p:cNvSpPr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dNQAABSMAAF5IAABdJgAAECAAACYAAAAIAAAA//////////8="/>
              </a:ext>
            </a:extLst>
          </p:cNvSpPr>
          <p:nvPr/>
        </p:nvSpPr>
        <p:spPr>
          <a:xfrm>
            <a:off x="8756015" y="5692775"/>
            <a:ext cx="3007995" cy="543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RESOLU</a:t>
            </a:r>
            <a:r>
              <a:rPr sz="3400" b="1" spc="3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T</a:t>
            </a:r>
            <a:r>
              <a:rPr sz="3400" b="1" spc="-3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I</a:t>
            </a:r>
            <a:r>
              <a:rPr sz="3400" b="1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ON</a:t>
            </a:r>
            <a:endParaRPr sz="3400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5" name="object 5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/0o7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igAooMAAAAEAAAAAAAAAAAAAAAAAAAAAAAAAAeAAAAaAAAAAAAAAAAAAAAAAAAAAAAAAAAAAAAECcAABAnAAAAAAAAAAAAAAAAAAAAAAAAAAAAAAAAAAAAAAAAAAAAABQAAAAAAAAAwMD/AAAAAABkAAAAMgAAAAAAAABkAAAAAAAAAH9/fwAKAAAAHwAAAFQAAAD/SjsA////AQAAAAAAAAAAAAAAAAAAAAAAAAAAAAAAAAAAAAAAAAAAAAAAAH9/fwDu7OEDzMzMAMDA/wB/f38AAAAAAAAAAAAAAAAAAAAAAAAAAAAhAAAAGAAAABQAAACjLQAACRYAAKwzAAASHAAAEAAAACYAAAAIAAAA//////////8="/>
              </a:ext>
            </a:extLst>
          </p:cNvSpPr>
          <p:nvPr/>
        </p:nvSpPr>
        <p:spPr>
          <a:xfrm>
            <a:off x="7418705" y="3582035"/>
            <a:ext cx="981075" cy="981075"/>
          </a:xfrm>
          <a:custGeom>
            <a:avLst/>
            <a:gdLst/>
            <a:ahLst/>
            <a:cxnLst/>
            <a:rect l="0" t="0" r="981075" b="981075"/>
            <a:pathLst>
              <a:path w="981075" h="981075">
                <a:moveTo>
                  <a:pt x="490537" y="981075"/>
                </a:moveTo>
                <a:lnTo>
                  <a:pt x="443295" y="978829"/>
                </a:lnTo>
                <a:lnTo>
                  <a:pt x="397324" y="972229"/>
                </a:lnTo>
                <a:lnTo>
                  <a:pt x="352829" y="961480"/>
                </a:lnTo>
                <a:lnTo>
                  <a:pt x="310015" y="946788"/>
                </a:lnTo>
                <a:lnTo>
                  <a:pt x="269089" y="928358"/>
                </a:lnTo>
                <a:lnTo>
                  <a:pt x="230254" y="906397"/>
                </a:lnTo>
                <a:lnTo>
                  <a:pt x="193720" y="881109"/>
                </a:lnTo>
                <a:lnTo>
                  <a:pt x="159688" y="852701"/>
                </a:lnTo>
                <a:lnTo>
                  <a:pt x="128366" y="821379"/>
                </a:lnTo>
                <a:lnTo>
                  <a:pt x="99959" y="787346"/>
                </a:lnTo>
                <a:lnTo>
                  <a:pt x="74673" y="750810"/>
                </a:lnTo>
                <a:lnTo>
                  <a:pt x="52712" y="711977"/>
                </a:lnTo>
                <a:lnTo>
                  <a:pt x="34284" y="671051"/>
                </a:lnTo>
                <a:lnTo>
                  <a:pt x="19593" y="628238"/>
                </a:lnTo>
                <a:lnTo>
                  <a:pt x="8845" y="583745"/>
                </a:lnTo>
                <a:lnTo>
                  <a:pt x="2245" y="537776"/>
                </a:lnTo>
                <a:lnTo>
                  <a:pt x="0" y="490537"/>
                </a:lnTo>
                <a:lnTo>
                  <a:pt x="2245" y="443295"/>
                </a:lnTo>
                <a:lnTo>
                  <a:pt x="8845" y="397324"/>
                </a:lnTo>
                <a:lnTo>
                  <a:pt x="19593" y="352829"/>
                </a:lnTo>
                <a:lnTo>
                  <a:pt x="34284" y="310015"/>
                </a:lnTo>
                <a:lnTo>
                  <a:pt x="52712" y="269089"/>
                </a:lnTo>
                <a:lnTo>
                  <a:pt x="74673" y="230254"/>
                </a:lnTo>
                <a:lnTo>
                  <a:pt x="99959" y="193720"/>
                </a:lnTo>
                <a:lnTo>
                  <a:pt x="128366" y="159688"/>
                </a:lnTo>
                <a:lnTo>
                  <a:pt x="159688" y="128366"/>
                </a:lnTo>
                <a:lnTo>
                  <a:pt x="193720" y="99959"/>
                </a:lnTo>
                <a:lnTo>
                  <a:pt x="230254" y="74673"/>
                </a:lnTo>
                <a:lnTo>
                  <a:pt x="269089" y="52712"/>
                </a:lnTo>
                <a:lnTo>
                  <a:pt x="310015" y="34284"/>
                </a:lnTo>
                <a:lnTo>
                  <a:pt x="352829" y="19593"/>
                </a:lnTo>
                <a:lnTo>
                  <a:pt x="397324" y="8845"/>
                </a:lnTo>
                <a:lnTo>
                  <a:pt x="443295" y="2245"/>
                </a:lnTo>
                <a:lnTo>
                  <a:pt x="490537" y="0"/>
                </a:lnTo>
                <a:lnTo>
                  <a:pt x="537782" y="2245"/>
                </a:lnTo>
                <a:lnTo>
                  <a:pt x="583755" y="8845"/>
                </a:lnTo>
                <a:lnTo>
                  <a:pt x="628252" y="19593"/>
                </a:lnTo>
                <a:lnTo>
                  <a:pt x="671067" y="34284"/>
                </a:lnTo>
                <a:lnTo>
                  <a:pt x="711994" y="52712"/>
                </a:lnTo>
                <a:lnTo>
                  <a:pt x="750828" y="74673"/>
                </a:lnTo>
                <a:lnTo>
                  <a:pt x="787363" y="99959"/>
                </a:lnTo>
                <a:lnTo>
                  <a:pt x="821394" y="128366"/>
                </a:lnTo>
                <a:lnTo>
                  <a:pt x="832447" y="139419"/>
                </a:lnTo>
                <a:lnTo>
                  <a:pt x="627044" y="139419"/>
                </a:lnTo>
                <a:lnTo>
                  <a:pt x="589814" y="143886"/>
                </a:lnTo>
                <a:lnTo>
                  <a:pt x="545518" y="154787"/>
                </a:lnTo>
                <a:lnTo>
                  <a:pt x="500900" y="168137"/>
                </a:lnTo>
                <a:lnTo>
                  <a:pt x="462704" y="179948"/>
                </a:lnTo>
                <a:lnTo>
                  <a:pt x="422385" y="197679"/>
                </a:lnTo>
                <a:lnTo>
                  <a:pt x="388260" y="225025"/>
                </a:lnTo>
                <a:lnTo>
                  <a:pt x="364598" y="260106"/>
                </a:lnTo>
                <a:lnTo>
                  <a:pt x="355669" y="301042"/>
                </a:lnTo>
                <a:lnTo>
                  <a:pt x="355785" y="310015"/>
                </a:lnTo>
                <a:lnTo>
                  <a:pt x="356493" y="322057"/>
                </a:lnTo>
                <a:lnTo>
                  <a:pt x="508613" y="322057"/>
                </a:lnTo>
                <a:lnTo>
                  <a:pt x="500825" y="346200"/>
                </a:lnTo>
                <a:lnTo>
                  <a:pt x="485186" y="398909"/>
                </a:lnTo>
                <a:lnTo>
                  <a:pt x="470380" y="453217"/>
                </a:lnTo>
                <a:lnTo>
                  <a:pt x="456977" y="507347"/>
                </a:lnTo>
                <a:lnTo>
                  <a:pt x="445543" y="559528"/>
                </a:lnTo>
                <a:lnTo>
                  <a:pt x="436644" y="607981"/>
                </a:lnTo>
                <a:lnTo>
                  <a:pt x="430847" y="650931"/>
                </a:lnTo>
                <a:lnTo>
                  <a:pt x="428641" y="700585"/>
                </a:lnTo>
                <a:lnTo>
                  <a:pt x="370101" y="708665"/>
                </a:lnTo>
                <a:lnTo>
                  <a:pt x="321467" y="725923"/>
                </a:lnTo>
                <a:lnTo>
                  <a:pt x="284511" y="749131"/>
                </a:lnTo>
                <a:lnTo>
                  <a:pt x="261003" y="775060"/>
                </a:lnTo>
                <a:lnTo>
                  <a:pt x="252714" y="800478"/>
                </a:lnTo>
                <a:lnTo>
                  <a:pt x="252768" y="805801"/>
                </a:lnTo>
                <a:lnTo>
                  <a:pt x="256139" y="809172"/>
                </a:lnTo>
                <a:lnTo>
                  <a:pt x="261417" y="809269"/>
                </a:lnTo>
                <a:lnTo>
                  <a:pt x="862823" y="809269"/>
                </a:lnTo>
                <a:lnTo>
                  <a:pt x="852715" y="821378"/>
                </a:lnTo>
                <a:lnTo>
                  <a:pt x="821394" y="852699"/>
                </a:lnTo>
                <a:lnTo>
                  <a:pt x="787363" y="881109"/>
                </a:lnTo>
                <a:lnTo>
                  <a:pt x="750828" y="906397"/>
                </a:lnTo>
                <a:lnTo>
                  <a:pt x="711994" y="928358"/>
                </a:lnTo>
                <a:lnTo>
                  <a:pt x="671067" y="946788"/>
                </a:lnTo>
                <a:lnTo>
                  <a:pt x="628252" y="961480"/>
                </a:lnTo>
                <a:lnTo>
                  <a:pt x="583755" y="972229"/>
                </a:lnTo>
                <a:lnTo>
                  <a:pt x="537782" y="978829"/>
                </a:lnTo>
                <a:lnTo>
                  <a:pt x="490537" y="981075"/>
                </a:lnTo>
                <a:close/>
              </a:path>
              <a:path w="981075" h="981075">
                <a:moveTo>
                  <a:pt x="875630" y="793925"/>
                </a:moveTo>
                <a:lnTo>
                  <a:pt x="645037" y="793925"/>
                </a:lnTo>
                <a:lnTo>
                  <a:pt x="658786" y="792098"/>
                </a:lnTo>
                <a:lnTo>
                  <a:pt x="669087" y="786339"/>
                </a:lnTo>
                <a:lnTo>
                  <a:pt x="676781" y="776315"/>
                </a:lnTo>
                <a:lnTo>
                  <a:pt x="682710" y="761696"/>
                </a:lnTo>
                <a:lnTo>
                  <a:pt x="686758" y="750262"/>
                </a:lnTo>
                <a:lnTo>
                  <a:pt x="691401" y="738174"/>
                </a:lnTo>
                <a:lnTo>
                  <a:pt x="695233" y="727386"/>
                </a:lnTo>
                <a:lnTo>
                  <a:pt x="696847" y="719853"/>
                </a:lnTo>
                <a:lnTo>
                  <a:pt x="687994" y="706493"/>
                </a:lnTo>
                <a:lnTo>
                  <a:pt x="661834" y="701690"/>
                </a:lnTo>
                <a:lnTo>
                  <a:pt x="560605" y="701690"/>
                </a:lnTo>
                <a:lnTo>
                  <a:pt x="566804" y="641559"/>
                </a:lnTo>
                <a:lnTo>
                  <a:pt x="576073" y="580425"/>
                </a:lnTo>
                <a:lnTo>
                  <a:pt x="587539" y="518911"/>
                </a:lnTo>
                <a:lnTo>
                  <a:pt x="600325" y="458316"/>
                </a:lnTo>
                <a:lnTo>
                  <a:pt x="613555" y="399936"/>
                </a:lnTo>
                <a:lnTo>
                  <a:pt x="626355" y="345068"/>
                </a:lnTo>
                <a:lnTo>
                  <a:pt x="637850" y="295009"/>
                </a:lnTo>
                <a:lnTo>
                  <a:pt x="647162" y="251057"/>
                </a:lnTo>
                <a:lnTo>
                  <a:pt x="653417" y="214507"/>
                </a:lnTo>
                <a:lnTo>
                  <a:pt x="655740" y="186659"/>
                </a:lnTo>
                <a:lnTo>
                  <a:pt x="652414" y="169332"/>
                </a:lnTo>
                <a:lnTo>
                  <a:pt x="644390" y="154199"/>
                </a:lnTo>
                <a:lnTo>
                  <a:pt x="634868" y="143486"/>
                </a:lnTo>
                <a:lnTo>
                  <a:pt x="627044" y="139420"/>
                </a:lnTo>
                <a:lnTo>
                  <a:pt x="832447" y="139420"/>
                </a:lnTo>
                <a:lnTo>
                  <a:pt x="881121" y="193720"/>
                </a:lnTo>
                <a:lnTo>
                  <a:pt x="906406" y="230254"/>
                </a:lnTo>
                <a:lnTo>
                  <a:pt x="928365" y="269089"/>
                </a:lnTo>
                <a:lnTo>
                  <a:pt x="946793" y="310015"/>
                </a:lnTo>
                <a:lnTo>
                  <a:pt x="961483" y="352829"/>
                </a:lnTo>
                <a:lnTo>
                  <a:pt x="972230" y="397324"/>
                </a:lnTo>
                <a:lnTo>
                  <a:pt x="978829" y="443295"/>
                </a:lnTo>
                <a:lnTo>
                  <a:pt x="981075" y="490537"/>
                </a:lnTo>
                <a:lnTo>
                  <a:pt x="978829" y="537776"/>
                </a:lnTo>
                <a:lnTo>
                  <a:pt x="972230" y="583745"/>
                </a:lnTo>
                <a:lnTo>
                  <a:pt x="961483" y="628238"/>
                </a:lnTo>
                <a:lnTo>
                  <a:pt x="946793" y="671051"/>
                </a:lnTo>
                <a:lnTo>
                  <a:pt x="928365" y="711977"/>
                </a:lnTo>
                <a:lnTo>
                  <a:pt x="906406" y="750810"/>
                </a:lnTo>
                <a:lnTo>
                  <a:pt x="881121" y="787346"/>
                </a:lnTo>
                <a:lnTo>
                  <a:pt x="875630" y="793925"/>
                </a:lnTo>
                <a:close/>
              </a:path>
              <a:path w="981075" h="981075">
                <a:moveTo>
                  <a:pt x="508613" y="322057"/>
                </a:moveTo>
                <a:lnTo>
                  <a:pt x="363507" y="322057"/>
                </a:lnTo>
                <a:lnTo>
                  <a:pt x="386563" y="315137"/>
                </a:lnTo>
                <a:lnTo>
                  <a:pt x="416760" y="298414"/>
                </a:lnTo>
                <a:lnTo>
                  <a:pt x="454668" y="278117"/>
                </a:lnTo>
                <a:lnTo>
                  <a:pt x="500858" y="260475"/>
                </a:lnTo>
                <a:lnTo>
                  <a:pt x="532350" y="252675"/>
                </a:lnTo>
                <a:lnTo>
                  <a:pt x="516738" y="296863"/>
                </a:lnTo>
                <a:lnTo>
                  <a:pt x="508613" y="322057"/>
                </a:lnTo>
                <a:close/>
              </a:path>
              <a:path w="981075" h="981075">
                <a:moveTo>
                  <a:pt x="862823" y="809269"/>
                </a:moveTo>
                <a:lnTo>
                  <a:pt x="261417" y="809269"/>
                </a:lnTo>
                <a:lnTo>
                  <a:pt x="296756" y="805801"/>
                </a:lnTo>
                <a:lnTo>
                  <a:pt x="341623" y="798116"/>
                </a:lnTo>
                <a:lnTo>
                  <a:pt x="396650" y="790473"/>
                </a:lnTo>
                <a:lnTo>
                  <a:pt x="462468" y="787126"/>
                </a:lnTo>
                <a:lnTo>
                  <a:pt x="500081" y="788235"/>
                </a:lnTo>
                <a:lnTo>
                  <a:pt x="645037" y="793925"/>
                </a:lnTo>
                <a:lnTo>
                  <a:pt x="875630" y="793925"/>
                </a:lnTo>
                <a:lnTo>
                  <a:pt x="862823" y="809269"/>
                </a:lnTo>
                <a:close/>
              </a:path>
            </a:pathLst>
          </a:custGeom>
          <a:solidFill>
            <a:srgbClr val="FF4A3B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6" name="object 6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/0o7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Hy1/wMAAAAEAAAAAAAAAAAAAAAAAAAAAAAAAAeAAAAaAAAAAAAAAAAAAAAAAAAAAAAAAAAAAAAECcAABAnAAAAAAAAAAAAAAAAAAAAAAAAAAAAAAAAAAAAAAAAAAAAABQAAAAAAAAAwMD/AAAAAABkAAAAMgAAAAAAAABkAAAAAAAAAH9/fwAKAAAAHwAAAFQAAAD/SjsA////AQAAAAAAAAAAAAAAAAAAAAAAAAAAAAAAAAAAAAAAAAAAAAAAAH9/fwDu7OEDzMzMAMDA/wB/f38AAAAAAAAAAAAAAAAAAAAAAAAAAAAhAAAAGAAAABQAAACjLQAANyMAAKwzAABAKQAAEAAAACYAAAAIAAAA//////////8="/>
              </a:ext>
            </a:extLst>
          </p:cNvSpPr>
          <p:nvPr/>
        </p:nvSpPr>
        <p:spPr>
          <a:xfrm>
            <a:off x="7418705" y="5724525"/>
            <a:ext cx="981075" cy="981075"/>
          </a:xfrm>
          <a:custGeom>
            <a:avLst/>
            <a:gdLst/>
            <a:ahLst/>
            <a:cxnLst/>
            <a:rect l="0" t="0" r="981075" b="981075"/>
            <a:pathLst>
              <a:path w="981075" h="981075">
                <a:moveTo>
                  <a:pt x="368033" y="684517"/>
                </a:moveTo>
                <a:lnTo>
                  <a:pt x="355269" y="678751"/>
                </a:lnTo>
                <a:lnTo>
                  <a:pt x="343052" y="674255"/>
                </a:lnTo>
                <a:lnTo>
                  <a:pt x="331279" y="671309"/>
                </a:lnTo>
                <a:lnTo>
                  <a:pt x="319887" y="670242"/>
                </a:lnTo>
                <a:lnTo>
                  <a:pt x="308546" y="671753"/>
                </a:lnTo>
                <a:lnTo>
                  <a:pt x="298996" y="676389"/>
                </a:lnTo>
                <a:lnTo>
                  <a:pt x="292392" y="684149"/>
                </a:lnTo>
                <a:lnTo>
                  <a:pt x="289890" y="695032"/>
                </a:lnTo>
                <a:lnTo>
                  <a:pt x="292404" y="705700"/>
                </a:lnTo>
                <a:lnTo>
                  <a:pt x="298983" y="712939"/>
                </a:lnTo>
                <a:lnTo>
                  <a:pt x="308051" y="717092"/>
                </a:lnTo>
                <a:lnTo>
                  <a:pt x="318071" y="718439"/>
                </a:lnTo>
                <a:lnTo>
                  <a:pt x="329133" y="716089"/>
                </a:lnTo>
                <a:lnTo>
                  <a:pt x="341147" y="709282"/>
                </a:lnTo>
                <a:lnTo>
                  <a:pt x="354114" y="698576"/>
                </a:lnTo>
                <a:lnTo>
                  <a:pt x="368033" y="684517"/>
                </a:lnTo>
                <a:close/>
              </a:path>
              <a:path w="981075" h="981075">
                <a:moveTo>
                  <a:pt x="981075" y="490537"/>
                </a:moveTo>
                <a:lnTo>
                  <a:pt x="978827" y="443293"/>
                </a:lnTo>
                <a:lnTo>
                  <a:pt x="972235" y="397332"/>
                </a:lnTo>
                <a:lnTo>
                  <a:pt x="961491" y="352831"/>
                </a:lnTo>
                <a:lnTo>
                  <a:pt x="946797" y="310019"/>
                </a:lnTo>
                <a:lnTo>
                  <a:pt x="928370" y="269087"/>
                </a:lnTo>
                <a:lnTo>
                  <a:pt x="906411" y="230251"/>
                </a:lnTo>
                <a:lnTo>
                  <a:pt x="881126" y="193725"/>
                </a:lnTo>
                <a:lnTo>
                  <a:pt x="852716" y="159689"/>
                </a:lnTo>
                <a:lnTo>
                  <a:pt x="821397" y="128370"/>
                </a:lnTo>
                <a:lnTo>
                  <a:pt x="787361" y="99961"/>
                </a:lnTo>
                <a:lnTo>
                  <a:pt x="757212" y="79095"/>
                </a:lnTo>
                <a:lnTo>
                  <a:pt x="757212" y="639140"/>
                </a:lnTo>
                <a:lnTo>
                  <a:pt x="750925" y="672160"/>
                </a:lnTo>
                <a:lnTo>
                  <a:pt x="704659" y="730885"/>
                </a:lnTo>
                <a:lnTo>
                  <a:pt x="666953" y="752817"/>
                </a:lnTo>
                <a:lnTo>
                  <a:pt x="621068" y="767295"/>
                </a:lnTo>
                <a:lnTo>
                  <a:pt x="568109" y="772401"/>
                </a:lnTo>
                <a:lnTo>
                  <a:pt x="533971" y="768718"/>
                </a:lnTo>
                <a:lnTo>
                  <a:pt x="501421" y="759028"/>
                </a:lnTo>
                <a:lnTo>
                  <a:pt x="470458" y="745121"/>
                </a:lnTo>
                <a:lnTo>
                  <a:pt x="441071" y="728802"/>
                </a:lnTo>
                <a:lnTo>
                  <a:pt x="415912" y="750963"/>
                </a:lnTo>
                <a:lnTo>
                  <a:pt x="385470" y="768197"/>
                </a:lnTo>
                <a:lnTo>
                  <a:pt x="349745" y="779348"/>
                </a:lnTo>
                <a:lnTo>
                  <a:pt x="308724" y="783259"/>
                </a:lnTo>
                <a:lnTo>
                  <a:pt x="264414" y="776287"/>
                </a:lnTo>
                <a:lnTo>
                  <a:pt x="233373" y="757034"/>
                </a:lnTo>
                <a:lnTo>
                  <a:pt x="215150" y="727544"/>
                </a:lnTo>
                <a:lnTo>
                  <a:pt x="209283" y="689813"/>
                </a:lnTo>
                <a:lnTo>
                  <a:pt x="217678" y="652284"/>
                </a:lnTo>
                <a:lnTo>
                  <a:pt x="240741" y="625614"/>
                </a:lnTo>
                <a:lnTo>
                  <a:pt x="275793" y="609739"/>
                </a:lnTo>
                <a:lnTo>
                  <a:pt x="320078" y="604583"/>
                </a:lnTo>
                <a:lnTo>
                  <a:pt x="349592" y="605574"/>
                </a:lnTo>
                <a:lnTo>
                  <a:pt x="375983" y="608291"/>
                </a:lnTo>
                <a:lnTo>
                  <a:pt x="399554" y="612559"/>
                </a:lnTo>
                <a:lnTo>
                  <a:pt x="420624" y="618197"/>
                </a:lnTo>
                <a:lnTo>
                  <a:pt x="431596" y="604583"/>
                </a:lnTo>
                <a:lnTo>
                  <a:pt x="464591" y="554863"/>
                </a:lnTo>
                <a:lnTo>
                  <a:pt x="491601" y="508228"/>
                </a:lnTo>
                <a:lnTo>
                  <a:pt x="516280" y="458685"/>
                </a:lnTo>
                <a:lnTo>
                  <a:pt x="536524" y="407339"/>
                </a:lnTo>
                <a:lnTo>
                  <a:pt x="550265" y="355269"/>
                </a:lnTo>
                <a:lnTo>
                  <a:pt x="555421" y="303580"/>
                </a:lnTo>
                <a:lnTo>
                  <a:pt x="555155" y="302006"/>
                </a:lnTo>
                <a:lnTo>
                  <a:pt x="549846" y="269697"/>
                </a:lnTo>
                <a:lnTo>
                  <a:pt x="533895" y="244599"/>
                </a:lnTo>
                <a:lnTo>
                  <a:pt x="509041" y="228968"/>
                </a:lnTo>
                <a:lnTo>
                  <a:pt x="476732" y="223545"/>
                </a:lnTo>
                <a:lnTo>
                  <a:pt x="421449" y="231556"/>
                </a:lnTo>
                <a:lnTo>
                  <a:pt x="386029" y="251038"/>
                </a:lnTo>
                <a:lnTo>
                  <a:pt x="362686" y="274381"/>
                </a:lnTo>
                <a:lnTo>
                  <a:pt x="343623" y="293865"/>
                </a:lnTo>
                <a:lnTo>
                  <a:pt x="321144" y="301980"/>
                </a:lnTo>
                <a:lnTo>
                  <a:pt x="314375" y="301980"/>
                </a:lnTo>
                <a:lnTo>
                  <a:pt x="310222" y="294462"/>
                </a:lnTo>
                <a:lnTo>
                  <a:pt x="310222" y="288671"/>
                </a:lnTo>
                <a:lnTo>
                  <a:pt x="332181" y="225539"/>
                </a:lnTo>
                <a:lnTo>
                  <a:pt x="358902" y="194589"/>
                </a:lnTo>
                <a:lnTo>
                  <a:pt x="395643" y="168440"/>
                </a:lnTo>
                <a:lnTo>
                  <a:pt x="442061" y="150418"/>
                </a:lnTo>
                <a:lnTo>
                  <a:pt x="497789" y="143802"/>
                </a:lnTo>
                <a:lnTo>
                  <a:pt x="553021" y="148374"/>
                </a:lnTo>
                <a:lnTo>
                  <a:pt x="599478" y="161505"/>
                </a:lnTo>
                <a:lnTo>
                  <a:pt x="636587" y="182905"/>
                </a:lnTo>
                <a:lnTo>
                  <a:pt x="663765" y="212331"/>
                </a:lnTo>
                <a:lnTo>
                  <a:pt x="680440" y="249466"/>
                </a:lnTo>
                <a:lnTo>
                  <a:pt x="686015" y="293865"/>
                </a:lnTo>
                <a:lnTo>
                  <a:pt x="686003" y="294462"/>
                </a:lnTo>
                <a:lnTo>
                  <a:pt x="681824" y="342988"/>
                </a:lnTo>
                <a:lnTo>
                  <a:pt x="670229" y="392607"/>
                </a:lnTo>
                <a:lnTo>
                  <a:pt x="652411" y="442074"/>
                </a:lnTo>
                <a:lnTo>
                  <a:pt x="629500" y="490537"/>
                </a:lnTo>
                <a:lnTo>
                  <a:pt x="602615" y="537159"/>
                </a:lnTo>
                <a:lnTo>
                  <a:pt x="572884" y="581101"/>
                </a:lnTo>
                <a:lnTo>
                  <a:pt x="541464" y="621499"/>
                </a:lnTo>
                <a:lnTo>
                  <a:pt x="509473" y="657542"/>
                </a:lnTo>
                <a:lnTo>
                  <a:pt x="531812" y="668210"/>
                </a:lnTo>
                <a:lnTo>
                  <a:pt x="555002" y="677011"/>
                </a:lnTo>
                <a:lnTo>
                  <a:pt x="580542" y="683031"/>
                </a:lnTo>
                <a:lnTo>
                  <a:pt x="609904" y="685317"/>
                </a:lnTo>
                <a:lnTo>
                  <a:pt x="638924" y="681850"/>
                </a:lnTo>
                <a:lnTo>
                  <a:pt x="666711" y="671537"/>
                </a:lnTo>
                <a:lnTo>
                  <a:pt x="692340" y="654685"/>
                </a:lnTo>
                <a:lnTo>
                  <a:pt x="714819" y="631596"/>
                </a:lnTo>
                <a:lnTo>
                  <a:pt x="723861" y="620839"/>
                </a:lnTo>
                <a:lnTo>
                  <a:pt x="732040" y="613333"/>
                </a:lnTo>
                <a:lnTo>
                  <a:pt x="739127" y="608952"/>
                </a:lnTo>
                <a:lnTo>
                  <a:pt x="744855" y="607542"/>
                </a:lnTo>
                <a:lnTo>
                  <a:pt x="750316" y="609815"/>
                </a:lnTo>
                <a:lnTo>
                  <a:pt x="754189" y="616191"/>
                </a:lnTo>
                <a:lnTo>
                  <a:pt x="756488" y="626160"/>
                </a:lnTo>
                <a:lnTo>
                  <a:pt x="757212" y="639140"/>
                </a:lnTo>
                <a:lnTo>
                  <a:pt x="757212" y="79095"/>
                </a:lnTo>
                <a:lnTo>
                  <a:pt x="712000" y="52717"/>
                </a:lnTo>
                <a:lnTo>
                  <a:pt x="671068" y="34290"/>
                </a:lnTo>
                <a:lnTo>
                  <a:pt x="628256" y="19596"/>
                </a:lnTo>
                <a:lnTo>
                  <a:pt x="583755" y="8851"/>
                </a:lnTo>
                <a:lnTo>
                  <a:pt x="537781" y="2247"/>
                </a:lnTo>
                <a:lnTo>
                  <a:pt x="490537" y="0"/>
                </a:lnTo>
                <a:lnTo>
                  <a:pt x="443293" y="2247"/>
                </a:lnTo>
                <a:lnTo>
                  <a:pt x="397332" y="8851"/>
                </a:lnTo>
                <a:lnTo>
                  <a:pt x="352831" y="19596"/>
                </a:lnTo>
                <a:lnTo>
                  <a:pt x="310019" y="34290"/>
                </a:lnTo>
                <a:lnTo>
                  <a:pt x="269087" y="52717"/>
                </a:lnTo>
                <a:lnTo>
                  <a:pt x="230263" y="74676"/>
                </a:lnTo>
                <a:lnTo>
                  <a:pt x="193725" y="99961"/>
                </a:lnTo>
                <a:lnTo>
                  <a:pt x="159689" y="128371"/>
                </a:lnTo>
                <a:lnTo>
                  <a:pt x="128371" y="159689"/>
                </a:lnTo>
                <a:lnTo>
                  <a:pt x="99961" y="193725"/>
                </a:lnTo>
                <a:lnTo>
                  <a:pt x="74676" y="230251"/>
                </a:lnTo>
                <a:lnTo>
                  <a:pt x="52717" y="269087"/>
                </a:lnTo>
                <a:lnTo>
                  <a:pt x="34290" y="310019"/>
                </a:lnTo>
                <a:lnTo>
                  <a:pt x="19596" y="352831"/>
                </a:lnTo>
                <a:lnTo>
                  <a:pt x="8851" y="397332"/>
                </a:lnTo>
                <a:lnTo>
                  <a:pt x="2247" y="443293"/>
                </a:lnTo>
                <a:lnTo>
                  <a:pt x="0" y="490537"/>
                </a:lnTo>
                <a:lnTo>
                  <a:pt x="2247" y="537781"/>
                </a:lnTo>
                <a:lnTo>
                  <a:pt x="8851" y="583755"/>
                </a:lnTo>
                <a:lnTo>
                  <a:pt x="19596" y="628256"/>
                </a:lnTo>
                <a:lnTo>
                  <a:pt x="34290" y="671068"/>
                </a:lnTo>
                <a:lnTo>
                  <a:pt x="52717" y="712000"/>
                </a:lnTo>
                <a:lnTo>
                  <a:pt x="74676" y="750824"/>
                </a:lnTo>
                <a:lnTo>
                  <a:pt x="99961" y="787361"/>
                </a:lnTo>
                <a:lnTo>
                  <a:pt x="128371" y="821397"/>
                </a:lnTo>
                <a:lnTo>
                  <a:pt x="159689" y="852715"/>
                </a:lnTo>
                <a:lnTo>
                  <a:pt x="193725" y="881126"/>
                </a:lnTo>
                <a:lnTo>
                  <a:pt x="230263" y="906411"/>
                </a:lnTo>
                <a:lnTo>
                  <a:pt x="269087" y="928370"/>
                </a:lnTo>
                <a:lnTo>
                  <a:pt x="310019" y="946797"/>
                </a:lnTo>
                <a:lnTo>
                  <a:pt x="352831" y="961478"/>
                </a:lnTo>
                <a:lnTo>
                  <a:pt x="397332" y="972235"/>
                </a:lnTo>
                <a:lnTo>
                  <a:pt x="443293" y="978827"/>
                </a:lnTo>
                <a:lnTo>
                  <a:pt x="490537" y="981075"/>
                </a:lnTo>
                <a:lnTo>
                  <a:pt x="537781" y="978827"/>
                </a:lnTo>
                <a:lnTo>
                  <a:pt x="583755" y="972235"/>
                </a:lnTo>
                <a:lnTo>
                  <a:pt x="628256" y="961478"/>
                </a:lnTo>
                <a:lnTo>
                  <a:pt x="671068" y="946797"/>
                </a:lnTo>
                <a:lnTo>
                  <a:pt x="712000" y="928370"/>
                </a:lnTo>
                <a:lnTo>
                  <a:pt x="750836" y="906411"/>
                </a:lnTo>
                <a:lnTo>
                  <a:pt x="787361" y="881126"/>
                </a:lnTo>
                <a:lnTo>
                  <a:pt x="821397" y="852716"/>
                </a:lnTo>
                <a:lnTo>
                  <a:pt x="852716" y="821397"/>
                </a:lnTo>
                <a:lnTo>
                  <a:pt x="881126" y="787361"/>
                </a:lnTo>
                <a:lnTo>
                  <a:pt x="883958" y="783259"/>
                </a:lnTo>
                <a:lnTo>
                  <a:pt x="891476" y="772401"/>
                </a:lnTo>
                <a:lnTo>
                  <a:pt x="928370" y="712000"/>
                </a:lnTo>
                <a:lnTo>
                  <a:pt x="946797" y="671068"/>
                </a:lnTo>
                <a:lnTo>
                  <a:pt x="961491" y="628256"/>
                </a:lnTo>
                <a:lnTo>
                  <a:pt x="966482" y="607542"/>
                </a:lnTo>
                <a:lnTo>
                  <a:pt x="972235" y="583755"/>
                </a:lnTo>
                <a:lnTo>
                  <a:pt x="978827" y="537781"/>
                </a:lnTo>
                <a:lnTo>
                  <a:pt x="981075" y="490537"/>
                </a:lnTo>
                <a:close/>
              </a:path>
            </a:pathLst>
          </a:custGeom>
          <a:solidFill>
            <a:srgbClr val="FF4A3B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7" name="object 7"/>
          <p:cNvSpPr>
            <a:spLocks noGrp="1" noChangeArrowheads="1"/>
            <a:extLst>
              <a:ext uri="smNativeData">
                <pr:smNativeData xmlns:pr="smNativeData" val="SMDATA_13_x716YRMAAAAlAAAAZAAAAE0AAAAAAAAAAEw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ABgAAOgYAAFgvAABuHgAAECAAACYAAAAIAAAAPTAAAAAAAAA="/>
              </a:ext>
            </a:extLst>
          </p:cNvSpPr>
          <p:nvPr>
            <p:ph type="title"/>
          </p:nvPr>
        </p:nvSpPr>
        <p:spPr>
          <a:xfrm>
            <a:off x="1016000" y="1012190"/>
            <a:ext cx="6680200" cy="3934460"/>
          </a:xfrm>
        </p:spPr>
        <p:txBody>
          <a:bodyPr vert="horz" wrap="square" lIns="0" tIns="48260" rIns="0" bIns="0" numCol="1" spcCol="215900" anchor="t">
            <a:prstTxWarp prst="textNoShape">
              <a:avLst/>
            </a:prstTxWarp>
          </a:bodyPr>
          <a:lstStyle/>
          <a:p>
            <a:pPr marL="12700" marR="622300">
              <a:lnSpc>
                <a:spcPts val="7650"/>
              </a:lnSpc>
              <a:spcBef>
                <a:spcPts val="380"/>
              </a:spcBef>
              <a:defRPr sz="7200">
                <a:latin typeface="AR BLANCA" pitchFamily="0" charset="0"/>
                <a:ea typeface="AR BLANCA" pitchFamily="0" charset="0"/>
                <a:cs typeface="AR BLANCA" pitchFamily="0" charset="0"/>
              </a:defRPr>
            </a:pPr>
            <a:r>
              <a:rPr sz="8000" b="0" spc="-6">
                <a:solidFill>
                  <a:srgbClr val="ECE6E2"/>
                </a:solidFill>
              </a:rPr>
              <a:t>ADVANTA</a:t>
            </a:r>
            <a:r>
              <a:rPr sz="8000" b="0">
                <a:solidFill>
                  <a:srgbClr val="ECE6E2"/>
                </a:solidFill>
              </a:rPr>
              <a:t>GES  </a:t>
            </a:r>
            <a:r>
              <a:rPr sz="8000" b="0" spc="-6">
                <a:solidFill>
                  <a:srgbClr val="ECE6E2"/>
                </a:solidFill>
              </a:rPr>
              <a:t>OF</a:t>
            </a:r>
            <a:endParaRPr sz="8000"/>
          </a:p>
          <a:p>
            <a:pPr marL="12700" marR="5080">
              <a:lnSpc>
                <a:spcPts val="7650"/>
              </a:lnSpc>
              <a:defRPr>
                <a:latin typeface="AR BLANCA" pitchFamily="0" charset="0"/>
                <a:ea typeface="AR BLANCA" pitchFamily="0" charset="0"/>
                <a:cs typeface="AR BLANCA" pitchFamily="0" charset="0"/>
              </a:defRPr>
            </a:pPr>
            <a:r>
              <a:rPr sz="8000" b="0" spc="-6">
                <a:solidFill>
                  <a:srgbClr val="ECE6E2"/>
                </a:solidFill>
              </a:rPr>
              <a:t>O</a:t>
            </a:r>
            <a:r>
              <a:rPr sz="8000" b="0">
                <a:solidFill>
                  <a:srgbClr val="ECE6E2"/>
                </a:solidFill>
              </a:rPr>
              <a:t>P</a:t>
            </a:r>
            <a:r>
              <a:rPr sz="8000" b="0" spc="-6">
                <a:solidFill>
                  <a:srgbClr val="ECE6E2"/>
                </a:solidFill>
              </a:rPr>
              <a:t>TCA</a:t>
            </a:r>
            <a:r>
              <a:rPr sz="8000" b="0">
                <a:solidFill>
                  <a:srgbClr val="ECE6E2"/>
                </a:solidFill>
              </a:rPr>
              <a:t>L SEE  </a:t>
            </a:r>
            <a:r>
              <a:rPr sz="8000" b="0" spc="-6">
                <a:solidFill>
                  <a:srgbClr val="ECE6E2"/>
                </a:solidFill>
              </a:rPr>
              <a:t>TH</a:t>
            </a:r>
            <a:r>
              <a:rPr sz="8000" b="0">
                <a:solidFill>
                  <a:srgbClr val="ECE6E2"/>
                </a:solidFill>
              </a:rPr>
              <a:t>R</a:t>
            </a:r>
            <a:r>
              <a:rPr sz="8000" b="0" spc="-6">
                <a:solidFill>
                  <a:srgbClr val="ECE6E2"/>
                </a:solidFill>
              </a:rPr>
              <a:t>O</a:t>
            </a:r>
            <a:r>
              <a:rPr sz="8000" b="0">
                <a:solidFill>
                  <a:srgbClr val="ECE6E2"/>
                </a:solidFill>
              </a:rPr>
              <a:t>UG</a:t>
            </a:r>
            <a:r>
              <a:rPr sz="8000" b="0" spc="-6">
                <a:solidFill>
                  <a:srgbClr val="ECE6E2"/>
                </a:solidFill>
              </a:rPr>
              <a:t>H</a:t>
            </a:r>
            <a:r>
              <a:rPr sz="8000" b="0">
                <a:solidFill>
                  <a:srgbClr val="ECE6E2"/>
                </a:solidFill>
              </a:rPr>
              <a:t> </a:t>
            </a:r>
            <a:r>
              <a:rPr sz="8000" b="0" spc="-6">
                <a:solidFill>
                  <a:srgbClr val="ECE6E2"/>
                </a:solidFill>
              </a:rPr>
              <a:t>HMD</a:t>
            </a:r>
            <a:endParaRPr sz="6400"/>
          </a:p>
        </p:txBody>
      </p:sp>
      <p:pic>
        <p:nvPicPr>
          <p:cNvPr id="8" name="object 8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CDlG5C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3RgAANgWAABXGQAAUxc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041775" y="3713480"/>
            <a:ext cx="77470" cy="781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object 9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7Ob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LpwkcQMAAAAEAAAAAAAAAAAAAAAAAAAAAAAAAAeAAAAaAAAAAAAAAAAAAAAAAAAAAAAAAAAAAAAECcAABAnAAAAAAAAAAAAAAAAAAAAAAAAAAAAAAAAAAAAAAAAAAAAABQAAAAAAAAAwMD/AAAAAABkAAAAMgAAAAAAAABkAAAAAAAAAH9/fwAKAAAAHwAAAFQAAADs5uIA////AQAAAAAAAAAAAAAAAAAAAAAAAAAAAAAAAAAAAAAAAAAAAAAAAH9/fwDu7OEDzMzMAMDA/wB/f38AAAAAAAAAAAAAAAAAAAAAAAAAAAAhAAAAGAAAABQAAAAxBgAA/iYAAHMGAABAJwAAEAAAACYAAAAIAAAA//////////8="/>
              </a:ext>
            </a:extLst>
          </p:cNvSpPr>
          <p:nvPr/>
        </p:nvSpPr>
        <p:spPr>
          <a:xfrm>
            <a:off x="1006475" y="6338570"/>
            <a:ext cx="41910" cy="41910"/>
          </a:xfrm>
          <a:custGeom>
            <a:avLst/>
            <a:gdLst/>
            <a:ahLst/>
            <a:cxnLst/>
            <a:rect l="0" t="0" r="41910" b="41910"/>
            <a:pathLst>
              <a:path w="41910" h="41910">
                <a:moveTo>
                  <a:pt x="0" y="20883"/>
                </a:moveTo>
                <a:lnTo>
                  <a:pt x="1648" y="12777"/>
                </a:lnTo>
                <a:lnTo>
                  <a:pt x="6134" y="6137"/>
                </a:lnTo>
                <a:lnTo>
                  <a:pt x="12772" y="1648"/>
                </a:lnTo>
                <a:lnTo>
                  <a:pt x="20875" y="0"/>
                </a:lnTo>
                <a:lnTo>
                  <a:pt x="29037" y="1648"/>
                </a:lnTo>
                <a:lnTo>
                  <a:pt x="35669" y="6137"/>
                </a:lnTo>
                <a:lnTo>
                  <a:pt x="40123" y="12777"/>
                </a:lnTo>
                <a:lnTo>
                  <a:pt x="41752" y="20883"/>
                </a:lnTo>
                <a:lnTo>
                  <a:pt x="40123" y="28988"/>
                </a:lnTo>
                <a:lnTo>
                  <a:pt x="35669" y="35629"/>
                </a:lnTo>
                <a:lnTo>
                  <a:pt x="29037" y="40117"/>
                </a:lnTo>
                <a:lnTo>
                  <a:pt x="20875" y="41766"/>
                </a:lnTo>
                <a:lnTo>
                  <a:pt x="12773" y="40117"/>
                </a:lnTo>
                <a:lnTo>
                  <a:pt x="6134" y="35629"/>
                </a:lnTo>
                <a:lnTo>
                  <a:pt x="1648" y="28988"/>
                </a:lnTo>
                <a:lnTo>
                  <a:pt x="0" y="20883"/>
                </a:lnTo>
                <a:close/>
              </a:path>
            </a:pathLst>
          </a:custGeom>
          <a:solidFill>
            <a:srgbClr val="ECE6E2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10" name="object 10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7Ob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UUUMAAAAEAAAAAAAAAAAAAAAAAAAAAAAAAAeAAAAaAAAAAAAAAAAAAAAAAAAAAAAAAAAAAAAECcAABAnAAAAAAAAAAAAAAAAAAAAAAAAAAAAAAAAAAAAAAAAAAAAABQAAAAAAAAAwMD/AAAAAABkAAAAMgAAAAAAAABkAAAAAAAAAH9/fwAKAAAAHwAAAFQAAADs5uIA////AQAAAAAAAAAAAAAAAAAAAAAAAAAAAAAAAAAAAAAAAAAAAAAAAH9/fwDu7OEDzMzMAMDA/wB/f38AAAAAAAAAAAAAAAAAAAAAAAAAAAAhAAAAGAAAABQAAABSGAAAgR8AAJQYAADDHwAAEAAAACYAAAAIAAAA//////////8="/>
              </a:ext>
            </a:extLst>
          </p:cNvSpPr>
          <p:nvPr/>
        </p:nvSpPr>
        <p:spPr>
          <a:xfrm>
            <a:off x="3953510" y="5121275"/>
            <a:ext cx="41910" cy="41910"/>
          </a:xfrm>
          <a:custGeom>
            <a:avLst/>
            <a:gdLst/>
            <a:ahLst/>
            <a:cxnLst/>
            <a:rect l="0" t="0" r="41910" b="41910"/>
            <a:pathLst>
              <a:path w="41910" h="41910">
                <a:moveTo>
                  <a:pt x="0" y="20883"/>
                </a:moveTo>
                <a:lnTo>
                  <a:pt x="1639" y="12777"/>
                </a:lnTo>
                <a:lnTo>
                  <a:pt x="6110" y="6137"/>
                </a:lnTo>
                <a:lnTo>
                  <a:pt x="12737" y="1648"/>
                </a:lnTo>
                <a:lnTo>
                  <a:pt x="20847" y="0"/>
                </a:lnTo>
                <a:lnTo>
                  <a:pt x="28957" y="1648"/>
                </a:lnTo>
                <a:lnTo>
                  <a:pt x="35584" y="6137"/>
                </a:lnTo>
                <a:lnTo>
                  <a:pt x="40055" y="12777"/>
                </a:lnTo>
                <a:lnTo>
                  <a:pt x="41695" y="20883"/>
                </a:lnTo>
                <a:lnTo>
                  <a:pt x="40055" y="28988"/>
                </a:lnTo>
                <a:lnTo>
                  <a:pt x="35584" y="35629"/>
                </a:lnTo>
                <a:lnTo>
                  <a:pt x="28957" y="40117"/>
                </a:lnTo>
                <a:lnTo>
                  <a:pt x="20847" y="41766"/>
                </a:lnTo>
                <a:lnTo>
                  <a:pt x="12737" y="40117"/>
                </a:lnTo>
                <a:lnTo>
                  <a:pt x="6110" y="35629"/>
                </a:lnTo>
                <a:lnTo>
                  <a:pt x="1639" y="28988"/>
                </a:lnTo>
                <a:lnTo>
                  <a:pt x="0" y="20883"/>
                </a:lnTo>
                <a:close/>
              </a:path>
            </a:pathLst>
          </a:custGeom>
          <a:solidFill>
            <a:srgbClr val="ECE6E2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pic>
        <p:nvPicPr>
          <p:cNvPr id="11" name="object 11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CzWP8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A8AAPcZAACzEAAAyRo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580640" y="4220845"/>
            <a:ext cx="133985" cy="1333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object 12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TVgMJ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CQ8AAIghAADcDwAAWyI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444115" y="5450840"/>
            <a:ext cx="133985" cy="1339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object 13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H+2H+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XwMAAFQgAAAyBAAAJiE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548005" y="5255260"/>
            <a:ext cx="133985" cy="1333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object 14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osX2l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AwAAABEkAAB+AAAAjCQAABAAAAAmAAAACAAAAP//////////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1905" y="5862955"/>
            <a:ext cx="78105" cy="781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object 15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7Ob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ZR/wAMAAAAEAAAAAAAAAAAAAAAAAAAAAAAAAAeAAAAaAAAAAAAAAAAAAAAAAAAAAAAAAAAAAAAECcAABAnAAAAAAAAAAAAAAAAAAAAAAAAAAAAAAAAAAAAAAAAAAAAABQAAAAAAAAAwMD/AAAAAABkAAAAMgAAAAAAAABkAAAAAAAAAH9/fwAKAAAAHwAAAFQAAADs5uIA////AQAAAAAAAAAAAAAAAAAAAAAAAAAAAAAAAAAAAAAAAAAAAAAAAH9/fwDu7OEDzMzMAMDA/wB/f38AAAAAAAAAAAAAAAAAAAAAAAAAAAAhAAAAGAAAABQAAAAnAwAAKBwAAGkDAABqHAAAEAAAACYAAAAIAAAA//////////8="/>
              </a:ext>
            </a:extLst>
          </p:cNvSpPr>
          <p:nvPr/>
        </p:nvSpPr>
        <p:spPr>
          <a:xfrm>
            <a:off x="512445" y="4577080"/>
            <a:ext cx="41910" cy="41910"/>
          </a:xfrm>
          <a:custGeom>
            <a:avLst/>
            <a:gdLst/>
            <a:ahLst/>
            <a:cxnLst/>
            <a:rect l="0" t="0" r="41910" b="41910"/>
            <a:pathLst>
              <a:path w="41910" h="41910">
                <a:moveTo>
                  <a:pt x="0" y="20116"/>
                </a:moveTo>
                <a:lnTo>
                  <a:pt x="2002" y="12038"/>
                </a:lnTo>
                <a:lnTo>
                  <a:pt x="6905" y="5346"/>
                </a:lnTo>
                <a:lnTo>
                  <a:pt x="13753" y="1233"/>
                </a:lnTo>
                <a:lnTo>
                  <a:pt x="21638" y="0"/>
                </a:lnTo>
                <a:lnTo>
                  <a:pt x="29652" y="1942"/>
                </a:lnTo>
                <a:lnTo>
                  <a:pt x="36284" y="6850"/>
                </a:lnTo>
                <a:lnTo>
                  <a:pt x="40401" y="13715"/>
                </a:lnTo>
                <a:lnTo>
                  <a:pt x="41667" y="21644"/>
                </a:lnTo>
                <a:lnTo>
                  <a:pt x="39745" y="29741"/>
                </a:lnTo>
                <a:lnTo>
                  <a:pt x="34839" y="36375"/>
                </a:lnTo>
                <a:lnTo>
                  <a:pt x="27976" y="40493"/>
                </a:lnTo>
                <a:lnTo>
                  <a:pt x="20050" y="41760"/>
                </a:lnTo>
                <a:lnTo>
                  <a:pt x="11956" y="39836"/>
                </a:lnTo>
                <a:lnTo>
                  <a:pt x="5326" y="34871"/>
                </a:lnTo>
                <a:lnTo>
                  <a:pt x="1224" y="28012"/>
                </a:lnTo>
                <a:lnTo>
                  <a:pt x="0" y="20116"/>
                </a:lnTo>
                <a:close/>
              </a:path>
            </a:pathLst>
          </a:custGeom>
          <a:solidFill>
            <a:srgbClr val="ECE6E2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grpSp>
        <p:nvGrpSpPr>
          <p:cNvPr id="16" name="object 16"/>
          <p:cNvGrpSpPr>
            <a:extLst>
              <a:ext uri="smNativeData">
                <pr:smNativeData xmlns:pr="smNativeData" val="SMDATA_7_x716YRMAAAAlAAAAAQAAAA8BAAAAkAAAAEgAAACQAAAASAAAAAAAAAAAAAAAAAAAABcAAAAUAAAAAAAAAAAAAAD/fwAA/38AAAAAAAAJAAAABAAAALP///8MAAAAEAAAAAAAAAAAAAAAAAAAAAAAAAAfAAAAVAAAAAAAAAAAAAAAAAAAAAAAAAAAAAAAAAAAAAAAAAAAAAAAAAAAAAAAAAAAAAAAAAAAAAAAAAAAAAAAAAAAAAAAAAAAAAAAAAAAAAAAAAAAAAAAAAAAACEAAAAYAAAAFAAAAAAAAABUKAAATCAAAEk/AAAQAAAAJgAAAAgAAAD/////AAAAAA=="/>
              </a:ext>
            </a:extLst>
          </p:cNvGrpSpPr>
          <p:nvPr/>
        </p:nvGrpSpPr>
        <p:grpSpPr>
          <a:xfrm>
            <a:off x="0" y="6555740"/>
            <a:ext cx="5250180" cy="3731895"/>
            <a:chOff x="0" y="6555740"/>
            <a:chExt cx="5250180" cy="3731895"/>
          </a:xfrm>
        </p:grpSpPr>
        <p:pic>
          <p:nvPicPr>
            <p:cNvPr id="26" name="object 17"/>
            <p:cNvPicPr>
              <a:extLst>
                <a:ext uri="smNativeData">
  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IQsfr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tgUAADY1AAAxBgAAsTUAAAAAAAAmAAAACAAAAP//////////"/>
                </a:ext>
              </a:extLst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8370" y="8649970"/>
              <a:ext cx="78105" cy="78105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5" name="object 18"/>
            <p:cNvPicPr>
              <a:extLst>
                <a:ext uri="smNativeData">
  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2MPBH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AwsAAFktAAB9CwAA0y0AAAAAAAAmAAAACAAAAP//////////"/>
                </a:ext>
              </a:extLst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90065" y="7371715"/>
              <a:ext cx="77470" cy="7747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object 19"/>
            <p:cNvPicPr>
              <a:extLst>
                <a:ext uri="smNativeData">
  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oA/aP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QRUAABIxAADHFQAAlzEAAAAAAAAmAAAACAAAAP//////////"/>
                </a:ext>
              </a:extLst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55035" y="7976870"/>
              <a:ext cx="85090" cy="84455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3" name="object 20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7Ob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yqSo4MAAAAEAAAAAAAAAAAAAAAAAAAAAAAAAAeAAAAaAAAAAAAAAAAAAAAAAAAAAAAAAAAAAAAECcAABAnAAAAAAAAAAAAAAAAAAAAAAAAAAAAAAAAAAAAAAAAAAAAABQAAAAAAAAAwMD/AAAAAABkAAAAMgAAAAAAAABkAAAAAAAAAH9/fwAKAAAAHwAAAFQAAADs5uIA////AQAAAAAAAAAAAAAAAAAAAAAAAAAAAAAAAAAAAAAAAAAAAAAAAH9/fwDu7OEDzMzMAMDA/wB/f38AAAAAAAAAAAAAAAAAAAAAAAAAAAAhAAAAGAAAABQAAADSCgAA3S4AAFwWAADzPAAAAAAAACYAAAAIAAAA//////////8="/>
                </a:ext>
              </a:extLst>
            </p:cNvSpPr>
            <p:nvPr/>
          </p:nvSpPr>
          <p:spPr>
            <a:xfrm>
              <a:off x="1758950" y="7618095"/>
              <a:ext cx="1875790" cy="2289810"/>
            </a:xfrm>
            <a:custGeom>
              <a:avLst/>
              <a:gdLst/>
              <a:ahLst/>
              <a:cxnLst/>
              <a:rect l="0" t="0" r="1875790" b="2289810"/>
              <a:pathLst>
                <a:path w="1875790" h="2289810">
                  <a:moveTo>
                    <a:pt x="41744" y="168592"/>
                  </a:moveTo>
                  <a:lnTo>
                    <a:pt x="40093" y="160426"/>
                  </a:lnTo>
                  <a:lnTo>
                    <a:pt x="35610" y="153797"/>
                  </a:lnTo>
                  <a:lnTo>
                    <a:pt x="28968" y="149339"/>
                  </a:lnTo>
                  <a:lnTo>
                    <a:pt x="20866" y="147701"/>
                  </a:lnTo>
                  <a:lnTo>
                    <a:pt x="12712" y="149339"/>
                  </a:lnTo>
                  <a:lnTo>
                    <a:pt x="6083" y="153797"/>
                  </a:lnTo>
                  <a:lnTo>
                    <a:pt x="1625" y="160426"/>
                  </a:lnTo>
                  <a:lnTo>
                    <a:pt x="0" y="168592"/>
                  </a:lnTo>
                  <a:lnTo>
                    <a:pt x="1625" y="176669"/>
                  </a:lnTo>
                  <a:lnTo>
                    <a:pt x="6083" y="183261"/>
                  </a:lnTo>
                  <a:lnTo>
                    <a:pt x="12712" y="187706"/>
                  </a:lnTo>
                  <a:lnTo>
                    <a:pt x="20866" y="189331"/>
                  </a:lnTo>
                  <a:lnTo>
                    <a:pt x="28968" y="187706"/>
                  </a:lnTo>
                  <a:lnTo>
                    <a:pt x="35610" y="183261"/>
                  </a:lnTo>
                  <a:lnTo>
                    <a:pt x="40093" y="176669"/>
                  </a:lnTo>
                  <a:lnTo>
                    <a:pt x="41744" y="168592"/>
                  </a:lnTo>
                  <a:close/>
                </a:path>
                <a:path w="1875790" h="2289810">
                  <a:moveTo>
                    <a:pt x="956120" y="2268411"/>
                  </a:moveTo>
                  <a:lnTo>
                    <a:pt x="954469" y="2260296"/>
                  </a:lnTo>
                  <a:lnTo>
                    <a:pt x="949986" y="2253654"/>
                  </a:lnTo>
                  <a:lnTo>
                    <a:pt x="943344" y="2249171"/>
                  </a:lnTo>
                  <a:lnTo>
                    <a:pt x="935240" y="2247520"/>
                  </a:lnTo>
                  <a:lnTo>
                    <a:pt x="927138" y="2249171"/>
                  </a:lnTo>
                  <a:lnTo>
                    <a:pt x="920496" y="2253654"/>
                  </a:lnTo>
                  <a:lnTo>
                    <a:pt x="916012" y="2260296"/>
                  </a:lnTo>
                  <a:lnTo>
                    <a:pt x="914361" y="2268411"/>
                  </a:lnTo>
                  <a:lnTo>
                    <a:pt x="916012" y="2276514"/>
                  </a:lnTo>
                  <a:lnTo>
                    <a:pt x="920496" y="2283156"/>
                  </a:lnTo>
                  <a:lnTo>
                    <a:pt x="927138" y="2287639"/>
                  </a:lnTo>
                  <a:lnTo>
                    <a:pt x="935240" y="2289290"/>
                  </a:lnTo>
                  <a:lnTo>
                    <a:pt x="943344" y="2287639"/>
                  </a:lnTo>
                  <a:lnTo>
                    <a:pt x="949986" y="2283156"/>
                  </a:lnTo>
                  <a:lnTo>
                    <a:pt x="954469" y="2276514"/>
                  </a:lnTo>
                  <a:lnTo>
                    <a:pt x="956120" y="2268411"/>
                  </a:lnTo>
                  <a:close/>
                </a:path>
                <a:path w="1875790" h="2289810">
                  <a:moveTo>
                    <a:pt x="1139013" y="1885862"/>
                  </a:moveTo>
                  <a:lnTo>
                    <a:pt x="1137374" y="1877759"/>
                  </a:lnTo>
                  <a:lnTo>
                    <a:pt x="1132879" y="1871117"/>
                  </a:lnTo>
                  <a:lnTo>
                    <a:pt x="1126249" y="1866634"/>
                  </a:lnTo>
                  <a:lnTo>
                    <a:pt x="1118147" y="1864983"/>
                  </a:lnTo>
                  <a:lnTo>
                    <a:pt x="1110044" y="1866634"/>
                  </a:lnTo>
                  <a:lnTo>
                    <a:pt x="1103402" y="1871117"/>
                  </a:lnTo>
                  <a:lnTo>
                    <a:pt x="1098919" y="1877759"/>
                  </a:lnTo>
                  <a:lnTo>
                    <a:pt x="1097268" y="1885862"/>
                  </a:lnTo>
                  <a:lnTo>
                    <a:pt x="1098919" y="1893977"/>
                  </a:lnTo>
                  <a:lnTo>
                    <a:pt x="1103402" y="1900619"/>
                  </a:lnTo>
                  <a:lnTo>
                    <a:pt x="1110044" y="1905102"/>
                  </a:lnTo>
                  <a:lnTo>
                    <a:pt x="1118147" y="1906753"/>
                  </a:lnTo>
                  <a:lnTo>
                    <a:pt x="1126249" y="1905102"/>
                  </a:lnTo>
                  <a:lnTo>
                    <a:pt x="1132879" y="1900619"/>
                  </a:lnTo>
                  <a:lnTo>
                    <a:pt x="1137374" y="1893977"/>
                  </a:lnTo>
                  <a:lnTo>
                    <a:pt x="1139013" y="1885862"/>
                  </a:lnTo>
                  <a:close/>
                </a:path>
                <a:path w="1875790" h="2289810">
                  <a:moveTo>
                    <a:pt x="1875524" y="20878"/>
                  </a:moveTo>
                  <a:lnTo>
                    <a:pt x="1873873" y="12776"/>
                  </a:lnTo>
                  <a:lnTo>
                    <a:pt x="1869402" y="6134"/>
                  </a:lnTo>
                  <a:lnTo>
                    <a:pt x="1862786" y="1651"/>
                  </a:lnTo>
                  <a:lnTo>
                    <a:pt x="1854670" y="0"/>
                  </a:lnTo>
                  <a:lnTo>
                    <a:pt x="1846555" y="1651"/>
                  </a:lnTo>
                  <a:lnTo>
                    <a:pt x="1839938" y="6134"/>
                  </a:lnTo>
                  <a:lnTo>
                    <a:pt x="1835468" y="12776"/>
                  </a:lnTo>
                  <a:lnTo>
                    <a:pt x="1833817" y="20878"/>
                  </a:lnTo>
                  <a:lnTo>
                    <a:pt x="1835468" y="29044"/>
                  </a:lnTo>
                  <a:lnTo>
                    <a:pt x="1839938" y="35687"/>
                  </a:lnTo>
                  <a:lnTo>
                    <a:pt x="1846555" y="40144"/>
                  </a:lnTo>
                  <a:lnTo>
                    <a:pt x="1854670" y="41770"/>
                  </a:lnTo>
                  <a:lnTo>
                    <a:pt x="1862786" y="40144"/>
                  </a:lnTo>
                  <a:lnTo>
                    <a:pt x="1869402" y="35687"/>
                  </a:lnTo>
                  <a:lnTo>
                    <a:pt x="1873873" y="29044"/>
                  </a:lnTo>
                  <a:lnTo>
                    <a:pt x="1875524" y="20878"/>
                  </a:lnTo>
                  <a:close/>
                </a:path>
              </a:pathLst>
            </a:custGeom>
            <a:solidFill>
              <a:srgbClr val="ECE6E2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pic>
          <p:nvPicPr>
            <p:cNvPr id="22" name="object 21"/>
            <p:cNvPicPr>
              <a:extLst>
                <a:ext uri="smNativeData">
  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QAIAAIM5AAATAwAAVjoAAAAAAAAmAAAACAAAAP//////////"/>
                </a:ext>
              </a:extLst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5760" y="9349105"/>
              <a:ext cx="133985" cy="133985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1" name="object 22"/>
            <p:cNvPicPr>
              <a:extLst>
                <a:ext uri="smNativeData">
  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OxYAAOYvAAANFwAAuDAAAAAAAAAmAAAACAAAAP//////////"/>
                </a:ext>
              </a:extLst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13785" y="7786370"/>
              <a:ext cx="133350" cy="13335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0" name="object 23"/>
            <p:cNvPicPr>
              <a:extLst>
                <a:ext uri="smNativeData">
  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yQwAAFwvAACcDQAALjAAAAAAAAAmAAAACAAAAP//////////"/>
                </a:ext>
              </a:extLst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78355" y="7698740"/>
              <a:ext cx="133985" cy="13335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9" name="object 24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/0o7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D/AOQMAAAAEAAAAAAAAAAAAAAAAAAAAAAAAAAeAAAAaAAAAAAAAAAAAAAAAAAAAAAAAAAAAAAAECcAABAnAAAAAAAAAAAAAAAAAAAAAAAAAAAAAAAAAAAAAAAAAAAAABQAAAAAAAAAwMD/AAAAAABkAAAAMgAAAAAAAABkAAAAAAAAAH9/fwAKAAAAHwAAAFQAAAD/SjsA////AQAAAAAAAAAAAAAAAAAAAAAAAAAAAAAAAAAAAAAAAAAAAAAAAH9/fwDu7OEDzMzMAMDA/wB/f38AAAAAAAAAAAAAAAAAAAAAAAAAAAAhAAAAGAAAABQAAAAAAAAAVCgAAEwgAABJPwAAAAAAACYAAAAIAAAA//////////8="/>
                </a:ext>
              </a:extLst>
            </p:cNvSpPr>
            <p:nvPr/>
          </p:nvSpPr>
          <p:spPr>
            <a:xfrm>
              <a:off x="0" y="6555740"/>
              <a:ext cx="5250180" cy="3731895"/>
            </a:xfrm>
            <a:custGeom>
              <a:avLst/>
              <a:gdLst/>
              <a:ahLst/>
              <a:cxnLst/>
              <a:rect l="0" t="0" r="5250180" b="3731895"/>
              <a:pathLst>
                <a:path w="5250180" h="3731895">
                  <a:moveTo>
                    <a:pt x="0" y="0"/>
                  </a:moveTo>
                  <a:lnTo>
                    <a:pt x="5201412" y="1902101"/>
                  </a:lnTo>
                  <a:lnTo>
                    <a:pt x="5239347" y="1933732"/>
                  </a:lnTo>
                  <a:lnTo>
                    <a:pt x="5249759" y="1963596"/>
                  </a:lnTo>
                  <a:lnTo>
                    <a:pt x="5249759" y="1980240"/>
                  </a:lnTo>
                  <a:lnTo>
                    <a:pt x="5006369" y="3731464"/>
                  </a:lnTo>
                  <a:lnTo>
                    <a:pt x="7266" y="3731464"/>
                  </a:lnTo>
                  <a:lnTo>
                    <a:pt x="0" y="3728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A3B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18" name="object 25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7Ob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Hl37MMAAAAEAAAAAAAAAAAAAAAAAAAAAAAAAAeAAAAaAAAAAAAAAAAAAAAAAAAAAAAAAAAAAAAECcAABAnAAAAAAAAAAAAAAAAAAAAAAAAAAAAAAAAAAAAAAAAAAAAABQAAAAAAAAAwMD/AAAAAABkAAAAMgAAAAAAAABkAAAAAAAAAH9/fwAKAAAAHwAAAFQAAADs5uIA////AQAAAAAAAAAAAAAAAAAAAAAAAAAAAAAAAAAAAAAAAAAAAAAAAH9/fwDu7OEDzMzMAMDA/wB/f38AAAAAAAAAAAAAAAAAAAAAAAAAAAAhAAAAGAAAABQAAAAAAAAASCkAAFIfAABJPwAAAAAAACYAAAAIAAAA//////////8="/>
                </a:ext>
              </a:extLst>
            </p:cNvSpPr>
            <p:nvPr/>
          </p:nvSpPr>
          <p:spPr>
            <a:xfrm>
              <a:off x="0" y="6710680"/>
              <a:ext cx="5091430" cy="3576955"/>
            </a:xfrm>
            <a:custGeom>
              <a:avLst/>
              <a:gdLst/>
              <a:ahLst/>
              <a:cxnLst/>
              <a:rect l="0" t="0" r="5091430" b="3576955"/>
              <a:pathLst>
                <a:path w="5091430" h="3576955">
                  <a:moveTo>
                    <a:pt x="4954079" y="1810905"/>
                  </a:moveTo>
                  <a:lnTo>
                    <a:pt x="0" y="0"/>
                  </a:lnTo>
                  <a:lnTo>
                    <a:pt x="0" y="552907"/>
                  </a:lnTo>
                  <a:lnTo>
                    <a:pt x="414197" y="1195362"/>
                  </a:lnTo>
                  <a:lnTo>
                    <a:pt x="416585" y="1198321"/>
                  </a:lnTo>
                  <a:lnTo>
                    <a:pt x="418960" y="1201280"/>
                  </a:lnTo>
                  <a:lnTo>
                    <a:pt x="419862" y="1205433"/>
                  </a:lnTo>
                  <a:lnTo>
                    <a:pt x="430174" y="1203782"/>
                  </a:lnTo>
                  <a:lnTo>
                    <a:pt x="440410" y="1202753"/>
                  </a:lnTo>
                  <a:lnTo>
                    <a:pt x="486130" y="1208112"/>
                  </a:lnTo>
                  <a:lnTo>
                    <a:pt x="3802291" y="2419921"/>
                  </a:lnTo>
                  <a:lnTo>
                    <a:pt x="3826649" y="2431999"/>
                  </a:lnTo>
                  <a:lnTo>
                    <a:pt x="3832695" y="2420823"/>
                  </a:lnTo>
                  <a:lnTo>
                    <a:pt x="3840264" y="2410688"/>
                  </a:lnTo>
                  <a:lnTo>
                    <a:pt x="3849459" y="2401989"/>
                  </a:lnTo>
                  <a:lnTo>
                    <a:pt x="3860342" y="2395131"/>
                  </a:lnTo>
                  <a:lnTo>
                    <a:pt x="4954079" y="1810905"/>
                  </a:lnTo>
                  <a:close/>
                </a:path>
                <a:path w="5091430" h="3576955">
                  <a:moveTo>
                    <a:pt x="5091265" y="1904034"/>
                  </a:moveTo>
                  <a:lnTo>
                    <a:pt x="3927360" y="2525255"/>
                  </a:lnTo>
                  <a:lnTo>
                    <a:pt x="3894010" y="2533802"/>
                  </a:lnTo>
                  <a:lnTo>
                    <a:pt x="3896118" y="2545194"/>
                  </a:lnTo>
                  <a:lnTo>
                    <a:pt x="3896957" y="2556573"/>
                  </a:lnTo>
                  <a:lnTo>
                    <a:pt x="3896766" y="2568105"/>
                  </a:lnTo>
                  <a:lnTo>
                    <a:pt x="3895788" y="2579916"/>
                  </a:lnTo>
                  <a:lnTo>
                    <a:pt x="3816477" y="3152063"/>
                  </a:lnTo>
                  <a:lnTo>
                    <a:pt x="3793540" y="3212896"/>
                  </a:lnTo>
                  <a:lnTo>
                    <a:pt x="3746970" y="3258007"/>
                  </a:lnTo>
                  <a:lnTo>
                    <a:pt x="3703066" y="3275215"/>
                  </a:lnTo>
                  <a:lnTo>
                    <a:pt x="3679596" y="3278467"/>
                  </a:lnTo>
                  <a:lnTo>
                    <a:pt x="3655669" y="3277870"/>
                  </a:lnTo>
                  <a:lnTo>
                    <a:pt x="312978" y="2058211"/>
                  </a:lnTo>
                  <a:lnTo>
                    <a:pt x="269265" y="2033345"/>
                  </a:lnTo>
                  <a:lnTo>
                    <a:pt x="237261" y="1996186"/>
                  </a:lnTo>
                  <a:lnTo>
                    <a:pt x="219341" y="1950681"/>
                  </a:lnTo>
                  <a:lnTo>
                    <a:pt x="217855" y="1900745"/>
                  </a:lnTo>
                  <a:lnTo>
                    <a:pt x="297154" y="1328585"/>
                  </a:lnTo>
                  <a:lnTo>
                    <a:pt x="299173" y="1319695"/>
                  </a:lnTo>
                  <a:lnTo>
                    <a:pt x="301434" y="1310817"/>
                  </a:lnTo>
                  <a:lnTo>
                    <a:pt x="304203" y="1302004"/>
                  </a:lnTo>
                  <a:lnTo>
                    <a:pt x="307721" y="1293266"/>
                  </a:lnTo>
                  <a:lnTo>
                    <a:pt x="302907" y="1289240"/>
                  </a:lnTo>
                  <a:lnTo>
                    <a:pt x="298030" y="1284452"/>
                  </a:lnTo>
                  <a:lnTo>
                    <a:pt x="293471" y="1279194"/>
                  </a:lnTo>
                  <a:lnTo>
                    <a:pt x="289572" y="1273746"/>
                  </a:lnTo>
                  <a:lnTo>
                    <a:pt x="0" y="824787"/>
                  </a:lnTo>
                  <a:lnTo>
                    <a:pt x="0" y="2883344"/>
                  </a:lnTo>
                  <a:lnTo>
                    <a:pt x="0" y="2996654"/>
                  </a:lnTo>
                  <a:lnTo>
                    <a:pt x="1585417" y="3576472"/>
                  </a:lnTo>
                  <a:lnTo>
                    <a:pt x="4859350" y="3576472"/>
                  </a:lnTo>
                  <a:lnTo>
                    <a:pt x="5091265" y="1904034"/>
                  </a:lnTo>
                  <a:close/>
                </a:path>
              </a:pathLst>
            </a:custGeom>
            <a:solidFill>
              <a:srgbClr val="ECE6E2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17" name="object 26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ICAp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/hJ/0MAAAAEAAAAAAAAAAAAAAAAAAAAAAAAAAeAAAAaAAAAAAAAAAAAAAAAAAAAAAAAAAAAAAAECcAABAnAAAAAAAAAAAAAAAAAAAAAAAAAAAAAAAAAAAAAAAAAAAAABQAAAAAAAAAwMD/AAAAAABkAAAAMgAAAAAAAABkAAAAAAAAAH9/fwAKAAAAHwAAAFQAAAAgICkA////AQAAAAAAAAAAAAAAAAAAAAAAAAAAAAAAAAAAAAAAAAAAAAAAAH9/fwDu7OEDzMzMAMDA/wB/f38AAAAAAAAAAAAAAAAAAAAAAAAAAAAhAAAAGAAAABQAAAAAAAAAVCgAAEwgAABJPwAAAAAAACYAAAAIAAAA//////////8="/>
                </a:ext>
              </a:extLst>
            </p:cNvSpPr>
            <p:nvPr/>
          </p:nvSpPr>
          <p:spPr>
            <a:xfrm>
              <a:off x="0" y="6555740"/>
              <a:ext cx="5250180" cy="3731895"/>
            </a:xfrm>
            <a:custGeom>
              <a:avLst/>
              <a:gdLst/>
              <a:ahLst/>
              <a:cxnLst/>
              <a:rect l="0" t="0" r="5250180" b="3731895"/>
              <a:pathLst>
                <a:path w="5250180" h="3731895">
                  <a:moveTo>
                    <a:pt x="434581" y="3731463"/>
                  </a:moveTo>
                  <a:lnTo>
                    <a:pt x="0" y="3572586"/>
                  </a:lnTo>
                  <a:lnTo>
                    <a:pt x="0" y="3728809"/>
                  </a:lnTo>
                  <a:lnTo>
                    <a:pt x="7264" y="3731463"/>
                  </a:lnTo>
                  <a:lnTo>
                    <a:pt x="434581" y="3731463"/>
                  </a:lnTo>
                  <a:close/>
                </a:path>
                <a:path w="5250180" h="3731895">
                  <a:moveTo>
                    <a:pt x="1585417" y="3731463"/>
                  </a:moveTo>
                  <a:lnTo>
                    <a:pt x="0" y="3151644"/>
                  </a:lnTo>
                  <a:lnTo>
                    <a:pt x="0" y="3309353"/>
                  </a:lnTo>
                  <a:lnTo>
                    <a:pt x="1154099" y="3731463"/>
                  </a:lnTo>
                  <a:lnTo>
                    <a:pt x="1585417" y="3731463"/>
                  </a:lnTo>
                  <a:close/>
                </a:path>
                <a:path w="5250180" h="3731895">
                  <a:moveTo>
                    <a:pt x="1727517" y="1232039"/>
                  </a:moveTo>
                  <a:lnTo>
                    <a:pt x="1704136" y="1181912"/>
                  </a:lnTo>
                  <a:lnTo>
                    <a:pt x="877646" y="873683"/>
                  </a:lnTo>
                  <a:lnTo>
                    <a:pt x="865771" y="871054"/>
                  </a:lnTo>
                  <a:lnTo>
                    <a:pt x="841311" y="872528"/>
                  </a:lnTo>
                  <a:lnTo>
                    <a:pt x="819188" y="881722"/>
                  </a:lnTo>
                  <a:lnTo>
                    <a:pt x="801154" y="897699"/>
                  </a:lnTo>
                  <a:lnTo>
                    <a:pt x="788949" y="919480"/>
                  </a:lnTo>
                  <a:lnTo>
                    <a:pt x="784720" y="948905"/>
                  </a:lnTo>
                  <a:lnTo>
                    <a:pt x="791578" y="976490"/>
                  </a:lnTo>
                  <a:lnTo>
                    <a:pt x="808101" y="999032"/>
                  </a:lnTo>
                  <a:lnTo>
                    <a:pt x="832853" y="1013358"/>
                  </a:lnTo>
                  <a:lnTo>
                    <a:pt x="1629473" y="1304594"/>
                  </a:lnTo>
                  <a:lnTo>
                    <a:pt x="1658150" y="1308747"/>
                  </a:lnTo>
                  <a:lnTo>
                    <a:pt x="1685493" y="1301864"/>
                  </a:lnTo>
                  <a:lnTo>
                    <a:pt x="1708289" y="1285379"/>
                  </a:lnTo>
                  <a:lnTo>
                    <a:pt x="1723364" y="1260716"/>
                  </a:lnTo>
                  <a:lnTo>
                    <a:pt x="1727517" y="1232039"/>
                  </a:lnTo>
                  <a:close/>
                </a:path>
                <a:path w="5250180" h="3731895">
                  <a:moveTo>
                    <a:pt x="3625862" y="1916328"/>
                  </a:moveTo>
                  <a:lnTo>
                    <a:pt x="3602482" y="1866201"/>
                  </a:lnTo>
                  <a:lnTo>
                    <a:pt x="2869539" y="1592376"/>
                  </a:lnTo>
                  <a:lnTo>
                    <a:pt x="2857665" y="1589747"/>
                  </a:lnTo>
                  <a:lnTo>
                    <a:pt x="2833217" y="1591221"/>
                  </a:lnTo>
                  <a:lnTo>
                    <a:pt x="2811094" y="1600428"/>
                  </a:lnTo>
                  <a:lnTo>
                    <a:pt x="2793060" y="1616392"/>
                  </a:lnTo>
                  <a:lnTo>
                    <a:pt x="2780842" y="1638173"/>
                  </a:lnTo>
                  <a:lnTo>
                    <a:pt x="2776778" y="1666100"/>
                  </a:lnTo>
                  <a:lnTo>
                    <a:pt x="2783687" y="1693176"/>
                  </a:lnTo>
                  <a:lnTo>
                    <a:pt x="2800159" y="1716227"/>
                  </a:lnTo>
                  <a:lnTo>
                    <a:pt x="2824746" y="1732051"/>
                  </a:lnTo>
                  <a:lnTo>
                    <a:pt x="3527831" y="1988896"/>
                  </a:lnTo>
                  <a:lnTo>
                    <a:pt x="3556508" y="1993036"/>
                  </a:lnTo>
                  <a:lnTo>
                    <a:pt x="3583838" y="1986153"/>
                  </a:lnTo>
                  <a:lnTo>
                    <a:pt x="3606647" y="1969667"/>
                  </a:lnTo>
                  <a:lnTo>
                    <a:pt x="3621722" y="1945005"/>
                  </a:lnTo>
                  <a:lnTo>
                    <a:pt x="3625862" y="1916328"/>
                  </a:lnTo>
                  <a:close/>
                </a:path>
                <a:path w="5250180" h="3731895">
                  <a:moveTo>
                    <a:pt x="5249748" y="1963597"/>
                  </a:moveTo>
                  <a:lnTo>
                    <a:pt x="5229060" y="1921294"/>
                  </a:lnTo>
                  <a:lnTo>
                    <a:pt x="0" y="0"/>
                  </a:lnTo>
                  <a:lnTo>
                    <a:pt x="0" y="154990"/>
                  </a:lnTo>
                  <a:lnTo>
                    <a:pt x="4954079" y="1965895"/>
                  </a:lnTo>
                  <a:lnTo>
                    <a:pt x="4832058" y="2031060"/>
                  </a:lnTo>
                  <a:lnTo>
                    <a:pt x="3860342" y="2550122"/>
                  </a:lnTo>
                  <a:lnTo>
                    <a:pt x="3826649" y="2586990"/>
                  </a:lnTo>
                  <a:lnTo>
                    <a:pt x="3820922" y="2583573"/>
                  </a:lnTo>
                  <a:lnTo>
                    <a:pt x="3815029" y="2580500"/>
                  </a:lnTo>
                  <a:lnTo>
                    <a:pt x="3808857" y="2577668"/>
                  </a:lnTo>
                  <a:lnTo>
                    <a:pt x="3802291" y="2574912"/>
                  </a:lnTo>
                  <a:lnTo>
                    <a:pt x="3750678" y="2556052"/>
                  </a:lnTo>
                  <a:lnTo>
                    <a:pt x="3750678" y="2715196"/>
                  </a:lnTo>
                  <a:lnTo>
                    <a:pt x="3671366" y="3287344"/>
                  </a:lnTo>
                  <a:lnTo>
                    <a:pt x="3211360" y="3118853"/>
                  </a:lnTo>
                  <a:lnTo>
                    <a:pt x="3255022" y="3094278"/>
                  </a:lnTo>
                  <a:lnTo>
                    <a:pt x="3293287" y="3063481"/>
                  </a:lnTo>
                  <a:lnTo>
                    <a:pt x="3325634" y="3026867"/>
                  </a:lnTo>
                  <a:lnTo>
                    <a:pt x="3351606" y="2984843"/>
                  </a:lnTo>
                  <a:lnTo>
                    <a:pt x="3370669" y="2937789"/>
                  </a:lnTo>
                  <a:lnTo>
                    <a:pt x="3382365" y="2886125"/>
                  </a:lnTo>
                  <a:lnTo>
                    <a:pt x="3385731" y="2840825"/>
                  </a:lnTo>
                  <a:lnTo>
                    <a:pt x="3383280" y="2795130"/>
                  </a:lnTo>
                  <a:lnTo>
                    <a:pt x="3375329" y="2749410"/>
                  </a:lnTo>
                  <a:lnTo>
                    <a:pt x="3362160" y="2704160"/>
                  </a:lnTo>
                  <a:lnTo>
                    <a:pt x="3344075" y="2659837"/>
                  </a:lnTo>
                  <a:lnTo>
                    <a:pt x="3321380" y="2616898"/>
                  </a:lnTo>
                  <a:lnTo>
                    <a:pt x="3294367" y="2575801"/>
                  </a:lnTo>
                  <a:lnTo>
                    <a:pt x="3263354" y="2537002"/>
                  </a:lnTo>
                  <a:lnTo>
                    <a:pt x="3750678" y="2715196"/>
                  </a:lnTo>
                  <a:lnTo>
                    <a:pt x="3750678" y="2556052"/>
                  </a:lnTo>
                  <a:lnTo>
                    <a:pt x="3237420" y="2368410"/>
                  </a:lnTo>
                  <a:lnTo>
                    <a:pt x="3237420" y="2824823"/>
                  </a:lnTo>
                  <a:lnTo>
                    <a:pt x="3235922" y="2866263"/>
                  </a:lnTo>
                  <a:lnTo>
                    <a:pt x="3223488" y="2911157"/>
                  </a:lnTo>
                  <a:lnTo>
                    <a:pt x="3200108" y="2948228"/>
                  </a:lnTo>
                  <a:lnTo>
                    <a:pt x="3166922" y="2976816"/>
                  </a:lnTo>
                  <a:lnTo>
                    <a:pt x="3125038" y="2996247"/>
                  </a:lnTo>
                  <a:lnTo>
                    <a:pt x="3075584" y="3005861"/>
                  </a:lnTo>
                  <a:lnTo>
                    <a:pt x="3019679" y="3004985"/>
                  </a:lnTo>
                  <a:lnTo>
                    <a:pt x="2977083" y="2997517"/>
                  </a:lnTo>
                  <a:lnTo>
                    <a:pt x="2934043" y="2984944"/>
                  </a:lnTo>
                  <a:lnTo>
                    <a:pt x="2886278" y="2964065"/>
                  </a:lnTo>
                  <a:lnTo>
                    <a:pt x="2841637" y="2937713"/>
                  </a:lnTo>
                  <a:lnTo>
                    <a:pt x="2800718" y="2906661"/>
                  </a:lnTo>
                  <a:lnTo>
                    <a:pt x="2764104" y="2871724"/>
                  </a:lnTo>
                  <a:lnTo>
                    <a:pt x="2732367" y="2833700"/>
                  </a:lnTo>
                  <a:lnTo>
                    <a:pt x="2706116" y="2793390"/>
                  </a:lnTo>
                  <a:lnTo>
                    <a:pt x="2685923" y="2751594"/>
                  </a:lnTo>
                  <a:lnTo>
                    <a:pt x="2672372" y="2709126"/>
                  </a:lnTo>
                  <a:lnTo>
                    <a:pt x="2666060" y="2666758"/>
                  </a:lnTo>
                  <a:lnTo>
                    <a:pt x="2667558" y="2625318"/>
                  </a:lnTo>
                  <a:lnTo>
                    <a:pt x="2679992" y="2580424"/>
                  </a:lnTo>
                  <a:lnTo>
                    <a:pt x="2703372" y="2543352"/>
                  </a:lnTo>
                  <a:lnTo>
                    <a:pt x="2736570" y="2514765"/>
                  </a:lnTo>
                  <a:lnTo>
                    <a:pt x="2778442" y="2495334"/>
                  </a:lnTo>
                  <a:lnTo>
                    <a:pt x="2827896" y="2485720"/>
                  </a:lnTo>
                  <a:lnTo>
                    <a:pt x="2883801" y="2486596"/>
                  </a:lnTo>
                  <a:lnTo>
                    <a:pt x="2905125" y="2488298"/>
                  </a:lnTo>
                  <a:lnTo>
                    <a:pt x="2926562" y="2492552"/>
                  </a:lnTo>
                  <a:lnTo>
                    <a:pt x="2948013" y="2498839"/>
                  </a:lnTo>
                  <a:lnTo>
                    <a:pt x="2964167" y="2504719"/>
                  </a:lnTo>
                  <a:lnTo>
                    <a:pt x="2969450" y="2506637"/>
                  </a:lnTo>
                  <a:lnTo>
                    <a:pt x="3017215" y="2527516"/>
                  </a:lnTo>
                  <a:lnTo>
                    <a:pt x="3061843" y="2553868"/>
                  </a:lnTo>
                  <a:lnTo>
                    <a:pt x="3102762" y="2584920"/>
                  </a:lnTo>
                  <a:lnTo>
                    <a:pt x="3139376" y="2619857"/>
                  </a:lnTo>
                  <a:lnTo>
                    <a:pt x="3171113" y="2657881"/>
                  </a:lnTo>
                  <a:lnTo>
                    <a:pt x="3197364" y="2698191"/>
                  </a:lnTo>
                  <a:lnTo>
                    <a:pt x="3217557" y="2739987"/>
                  </a:lnTo>
                  <a:lnTo>
                    <a:pt x="3231108" y="2782455"/>
                  </a:lnTo>
                  <a:lnTo>
                    <a:pt x="3237420" y="2824823"/>
                  </a:lnTo>
                  <a:lnTo>
                    <a:pt x="3237420" y="2368410"/>
                  </a:lnTo>
                  <a:lnTo>
                    <a:pt x="2751366" y="2190724"/>
                  </a:lnTo>
                  <a:lnTo>
                    <a:pt x="2751366" y="2349411"/>
                  </a:lnTo>
                  <a:lnTo>
                    <a:pt x="2707144" y="2364397"/>
                  </a:lnTo>
                  <a:lnTo>
                    <a:pt x="2666530" y="2384691"/>
                  </a:lnTo>
                  <a:lnTo>
                    <a:pt x="2629966" y="2410041"/>
                  </a:lnTo>
                  <a:lnTo>
                    <a:pt x="2597874" y="2440203"/>
                  </a:lnTo>
                  <a:lnTo>
                    <a:pt x="2587091" y="2453983"/>
                  </a:lnTo>
                  <a:lnTo>
                    <a:pt x="2570670" y="2474950"/>
                  </a:lnTo>
                  <a:lnTo>
                    <a:pt x="2548775" y="2514041"/>
                  </a:lnTo>
                  <a:lnTo>
                    <a:pt x="2532608" y="2557221"/>
                  </a:lnTo>
                  <a:lnTo>
                    <a:pt x="2522588" y="2604262"/>
                  </a:lnTo>
                  <a:lnTo>
                    <a:pt x="2519476" y="2653258"/>
                  </a:lnTo>
                  <a:lnTo>
                    <a:pt x="2523071" y="2702699"/>
                  </a:lnTo>
                  <a:lnTo>
                    <a:pt x="2532977" y="2752090"/>
                  </a:lnTo>
                  <a:lnTo>
                    <a:pt x="2548801" y="2800870"/>
                  </a:lnTo>
                  <a:lnTo>
                    <a:pt x="2570149" y="2848521"/>
                  </a:lnTo>
                  <a:lnTo>
                    <a:pt x="2596629" y="2894507"/>
                  </a:lnTo>
                  <a:lnTo>
                    <a:pt x="1501114" y="2494026"/>
                  </a:lnTo>
                  <a:lnTo>
                    <a:pt x="1544777" y="2469438"/>
                  </a:lnTo>
                  <a:lnTo>
                    <a:pt x="1583029" y="2438654"/>
                  </a:lnTo>
                  <a:lnTo>
                    <a:pt x="1615389" y="2402040"/>
                  </a:lnTo>
                  <a:lnTo>
                    <a:pt x="1641348" y="2360015"/>
                  </a:lnTo>
                  <a:lnTo>
                    <a:pt x="1660423" y="2312962"/>
                  </a:lnTo>
                  <a:lnTo>
                    <a:pt x="1672120" y="2261298"/>
                  </a:lnTo>
                  <a:lnTo>
                    <a:pt x="1675460" y="2216137"/>
                  </a:lnTo>
                  <a:lnTo>
                    <a:pt x="1672983" y="2170671"/>
                  </a:lnTo>
                  <a:lnTo>
                    <a:pt x="1664995" y="2125281"/>
                  </a:lnTo>
                  <a:lnTo>
                    <a:pt x="1651800" y="2080336"/>
                  </a:lnTo>
                  <a:lnTo>
                    <a:pt x="1633702" y="2036178"/>
                  </a:lnTo>
                  <a:lnTo>
                    <a:pt x="1611007" y="1993188"/>
                  </a:lnTo>
                  <a:lnTo>
                    <a:pt x="1584032" y="1951736"/>
                  </a:lnTo>
                  <a:lnTo>
                    <a:pt x="1553095" y="1912174"/>
                  </a:lnTo>
                  <a:lnTo>
                    <a:pt x="2751366" y="2349411"/>
                  </a:lnTo>
                  <a:lnTo>
                    <a:pt x="2751366" y="2190724"/>
                  </a:lnTo>
                  <a:lnTo>
                    <a:pt x="1528800" y="1743786"/>
                  </a:lnTo>
                  <a:lnTo>
                    <a:pt x="1528800" y="2197468"/>
                  </a:lnTo>
                  <a:lnTo>
                    <a:pt x="1527289" y="2238908"/>
                  </a:lnTo>
                  <a:lnTo>
                    <a:pt x="1514856" y="2283803"/>
                  </a:lnTo>
                  <a:lnTo>
                    <a:pt x="1491475" y="2320874"/>
                  </a:lnTo>
                  <a:lnTo>
                    <a:pt x="1458290" y="2349462"/>
                  </a:lnTo>
                  <a:lnTo>
                    <a:pt x="1416405" y="2368893"/>
                  </a:lnTo>
                  <a:lnTo>
                    <a:pt x="1366951" y="2378506"/>
                  </a:lnTo>
                  <a:lnTo>
                    <a:pt x="1311046" y="2377630"/>
                  </a:lnTo>
                  <a:lnTo>
                    <a:pt x="1268463" y="2370163"/>
                  </a:lnTo>
                  <a:lnTo>
                    <a:pt x="1225410" y="2357590"/>
                  </a:lnTo>
                  <a:lnTo>
                    <a:pt x="1177645" y="2336711"/>
                  </a:lnTo>
                  <a:lnTo>
                    <a:pt x="1133005" y="2310358"/>
                  </a:lnTo>
                  <a:lnTo>
                    <a:pt x="1092085" y="2279307"/>
                  </a:lnTo>
                  <a:lnTo>
                    <a:pt x="1055471" y="2244369"/>
                  </a:lnTo>
                  <a:lnTo>
                    <a:pt x="1023747" y="2206345"/>
                  </a:lnTo>
                  <a:lnTo>
                    <a:pt x="997483" y="2166035"/>
                  </a:lnTo>
                  <a:lnTo>
                    <a:pt x="977290" y="2124240"/>
                  </a:lnTo>
                  <a:lnTo>
                    <a:pt x="963739" y="2081771"/>
                  </a:lnTo>
                  <a:lnTo>
                    <a:pt x="957427" y="2039404"/>
                  </a:lnTo>
                  <a:lnTo>
                    <a:pt x="958938" y="1997964"/>
                  </a:lnTo>
                  <a:lnTo>
                    <a:pt x="971372" y="1953069"/>
                  </a:lnTo>
                  <a:lnTo>
                    <a:pt x="994740" y="1915998"/>
                  </a:lnTo>
                  <a:lnTo>
                    <a:pt x="1027938" y="1887409"/>
                  </a:lnTo>
                  <a:lnTo>
                    <a:pt x="1069822" y="1867979"/>
                  </a:lnTo>
                  <a:lnTo>
                    <a:pt x="1119276" y="1858365"/>
                  </a:lnTo>
                  <a:lnTo>
                    <a:pt x="1175181" y="1859241"/>
                  </a:lnTo>
                  <a:lnTo>
                    <a:pt x="1217155" y="1867649"/>
                  </a:lnTo>
                  <a:lnTo>
                    <a:pt x="1260817" y="1879281"/>
                  </a:lnTo>
                  <a:lnTo>
                    <a:pt x="1308582" y="1900161"/>
                  </a:lnTo>
                  <a:lnTo>
                    <a:pt x="1353210" y="1926513"/>
                  </a:lnTo>
                  <a:lnTo>
                    <a:pt x="1394129" y="1957565"/>
                  </a:lnTo>
                  <a:lnTo>
                    <a:pt x="1430756" y="1992503"/>
                  </a:lnTo>
                  <a:lnTo>
                    <a:pt x="1462481" y="2030526"/>
                  </a:lnTo>
                  <a:lnTo>
                    <a:pt x="1488744" y="2070835"/>
                  </a:lnTo>
                  <a:lnTo>
                    <a:pt x="1508937" y="2112632"/>
                  </a:lnTo>
                  <a:lnTo>
                    <a:pt x="1522476" y="2155101"/>
                  </a:lnTo>
                  <a:lnTo>
                    <a:pt x="1528800" y="2197468"/>
                  </a:lnTo>
                  <a:lnTo>
                    <a:pt x="1528800" y="1743786"/>
                  </a:lnTo>
                  <a:lnTo>
                    <a:pt x="1041260" y="1565554"/>
                  </a:lnTo>
                  <a:lnTo>
                    <a:pt x="1041260" y="1723237"/>
                  </a:lnTo>
                  <a:lnTo>
                    <a:pt x="997026" y="1738287"/>
                  </a:lnTo>
                  <a:lnTo>
                    <a:pt x="956411" y="1758708"/>
                  </a:lnTo>
                  <a:lnTo>
                    <a:pt x="919822" y="1784223"/>
                  </a:lnTo>
                  <a:lnTo>
                    <a:pt x="887717" y="1814537"/>
                  </a:lnTo>
                  <a:lnTo>
                    <a:pt x="860501" y="1849374"/>
                  </a:lnTo>
                  <a:lnTo>
                    <a:pt x="838606" y="1888438"/>
                  </a:lnTo>
                  <a:lnTo>
                    <a:pt x="822452" y="1931441"/>
                  </a:lnTo>
                  <a:lnTo>
                    <a:pt x="812482" y="1978100"/>
                  </a:lnTo>
                  <a:lnTo>
                    <a:pt x="809371" y="2027096"/>
                  </a:lnTo>
                  <a:lnTo>
                    <a:pt x="812965" y="2076538"/>
                  </a:lnTo>
                  <a:lnTo>
                    <a:pt x="822871" y="2125916"/>
                  </a:lnTo>
                  <a:lnTo>
                    <a:pt x="838695" y="2174697"/>
                  </a:lnTo>
                  <a:lnTo>
                    <a:pt x="860044" y="2222360"/>
                  </a:lnTo>
                  <a:lnTo>
                    <a:pt x="886523" y="2268347"/>
                  </a:lnTo>
                  <a:lnTo>
                    <a:pt x="364147" y="2076919"/>
                  </a:lnTo>
                  <a:lnTo>
                    <a:pt x="443458" y="1504772"/>
                  </a:lnTo>
                  <a:lnTo>
                    <a:pt x="1041260" y="1723237"/>
                  </a:lnTo>
                  <a:lnTo>
                    <a:pt x="1041260" y="1565554"/>
                  </a:lnTo>
                  <a:lnTo>
                    <a:pt x="494931" y="1365821"/>
                  </a:lnTo>
                  <a:lnTo>
                    <a:pt x="450583" y="1357477"/>
                  </a:lnTo>
                  <a:lnTo>
                    <a:pt x="440410" y="1357744"/>
                  </a:lnTo>
                  <a:lnTo>
                    <a:pt x="430174" y="1358773"/>
                  </a:lnTo>
                  <a:lnTo>
                    <a:pt x="419862" y="1360424"/>
                  </a:lnTo>
                  <a:lnTo>
                    <a:pt x="418960" y="1356271"/>
                  </a:lnTo>
                  <a:lnTo>
                    <a:pt x="414197" y="1350352"/>
                  </a:lnTo>
                  <a:lnTo>
                    <a:pt x="0" y="707898"/>
                  </a:lnTo>
                  <a:lnTo>
                    <a:pt x="0" y="979779"/>
                  </a:lnTo>
                  <a:lnTo>
                    <a:pt x="232460" y="1340205"/>
                  </a:lnTo>
                  <a:lnTo>
                    <a:pt x="289572" y="1428737"/>
                  </a:lnTo>
                  <a:lnTo>
                    <a:pt x="307721" y="1448257"/>
                  </a:lnTo>
                  <a:lnTo>
                    <a:pt x="304203" y="1456994"/>
                  </a:lnTo>
                  <a:lnTo>
                    <a:pt x="301434" y="1465808"/>
                  </a:lnTo>
                  <a:lnTo>
                    <a:pt x="299173" y="1474685"/>
                  </a:lnTo>
                  <a:lnTo>
                    <a:pt x="297154" y="1483575"/>
                  </a:lnTo>
                  <a:lnTo>
                    <a:pt x="296418" y="1488909"/>
                  </a:lnTo>
                  <a:lnTo>
                    <a:pt x="217855" y="2055736"/>
                  </a:lnTo>
                  <a:lnTo>
                    <a:pt x="219341" y="2105672"/>
                  </a:lnTo>
                  <a:lnTo>
                    <a:pt x="237261" y="2151176"/>
                  </a:lnTo>
                  <a:lnTo>
                    <a:pt x="269265" y="2188337"/>
                  </a:lnTo>
                  <a:lnTo>
                    <a:pt x="312978" y="2213203"/>
                  </a:lnTo>
                  <a:lnTo>
                    <a:pt x="532485" y="2293607"/>
                  </a:lnTo>
                  <a:lnTo>
                    <a:pt x="1995919" y="2829687"/>
                  </a:lnTo>
                  <a:lnTo>
                    <a:pt x="2246795" y="2921584"/>
                  </a:lnTo>
                  <a:lnTo>
                    <a:pt x="3067367" y="3222167"/>
                  </a:lnTo>
                  <a:lnTo>
                    <a:pt x="3621379" y="3425101"/>
                  </a:lnTo>
                  <a:lnTo>
                    <a:pt x="3679596" y="3433457"/>
                  </a:lnTo>
                  <a:lnTo>
                    <a:pt x="3703066" y="3430206"/>
                  </a:lnTo>
                  <a:lnTo>
                    <a:pt x="3746970" y="3412998"/>
                  </a:lnTo>
                  <a:lnTo>
                    <a:pt x="3793540" y="3367887"/>
                  </a:lnTo>
                  <a:lnTo>
                    <a:pt x="3816477" y="3307054"/>
                  </a:lnTo>
                  <a:lnTo>
                    <a:pt x="3895623" y="2736075"/>
                  </a:lnTo>
                  <a:lnTo>
                    <a:pt x="3896957" y="2711564"/>
                  </a:lnTo>
                  <a:lnTo>
                    <a:pt x="3896118" y="2700185"/>
                  </a:lnTo>
                  <a:lnTo>
                    <a:pt x="3894010" y="2688793"/>
                  </a:lnTo>
                  <a:lnTo>
                    <a:pt x="3902189" y="2688158"/>
                  </a:lnTo>
                  <a:lnTo>
                    <a:pt x="4077766" y="2599994"/>
                  </a:lnTo>
                  <a:lnTo>
                    <a:pt x="5091265" y="2059025"/>
                  </a:lnTo>
                  <a:lnTo>
                    <a:pt x="4859350" y="3731463"/>
                  </a:lnTo>
                  <a:lnTo>
                    <a:pt x="5006365" y="3731463"/>
                  </a:lnTo>
                  <a:lnTo>
                    <a:pt x="5249710" y="1980247"/>
                  </a:lnTo>
                  <a:lnTo>
                    <a:pt x="5249710" y="1963597"/>
                  </a:lnTo>
                  <a:close/>
                </a:path>
              </a:pathLst>
            </a:custGeom>
            <a:solidFill>
              <a:srgbClr val="202029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</p:grpSp>
      <p:sp>
        <p:nvSpPr>
          <p:cNvPr id="27" name="object 27"/>
          <p:cNvSpPr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dNQAA+S4AABlMAABRMgAAECAAACYAAAAIAAAA//////////8="/>
              </a:ext>
            </a:extLst>
          </p:cNvSpPr>
          <p:nvPr/>
        </p:nvSpPr>
        <p:spPr>
          <a:xfrm>
            <a:off x="8756015" y="7635875"/>
            <a:ext cx="3614420" cy="543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NO</a:t>
            </a:r>
            <a:r>
              <a:rPr sz="3400" b="1" spc="3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3400" b="1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EYE</a:t>
            </a:r>
            <a:r>
              <a:rPr sz="3400" b="1" spc="3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3400" b="1">
                <a:solidFill>
                  <a:srgbClr val="FF4A3B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OFFSET</a:t>
            </a:r>
            <a:endParaRPr sz="3400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28" name="object 28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/0o7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E6cHQMAAAAEAAAAAAAAAAAAAAAAAAAAAAAAAAeAAAAaAAAAAAAAAAAAAAAAAAAAAAAAAAAAAAAECcAABAnAAAAAAAAAAAAAAAAAAAAAAAAAAAAAAAAAAAAAAAAAAAAABQAAAAAAAAAwMD/AAAAAABkAAAAMgAAAAAAAABkAAAAAAAAAH9/fwAKAAAAHwAAAFQAAAD/SjsA////AQAAAAAAAAAAAAAAAAAAAAAAAAAAAAAAAAAAAAAAAAAAAAAAAH9/fwDu7OEDzMzMAMDA/wB/f38AAAAAAAAAAAAAAAAAAAAAAAAAAAAhAAAAGAAAABQAAACjLQAATC8AAKwzAABVNQAAEAAAACYAAAAIAAAA//////////8="/>
              </a:ext>
            </a:extLst>
          </p:cNvSpPr>
          <p:nvPr/>
        </p:nvSpPr>
        <p:spPr>
          <a:xfrm>
            <a:off x="7418705" y="7688580"/>
            <a:ext cx="981075" cy="981075"/>
          </a:xfrm>
          <a:custGeom>
            <a:avLst/>
            <a:gdLst/>
            <a:ahLst/>
            <a:cxnLst/>
            <a:rect l="0" t="0" r="981075" b="981075"/>
            <a:pathLst>
              <a:path w="981075" h="981075">
                <a:moveTo>
                  <a:pt x="490537" y="981075"/>
                </a:moveTo>
                <a:lnTo>
                  <a:pt x="443295" y="978829"/>
                </a:lnTo>
                <a:lnTo>
                  <a:pt x="397324" y="972230"/>
                </a:lnTo>
                <a:lnTo>
                  <a:pt x="352829" y="961483"/>
                </a:lnTo>
                <a:lnTo>
                  <a:pt x="310015" y="946793"/>
                </a:lnTo>
                <a:lnTo>
                  <a:pt x="269089" y="928365"/>
                </a:lnTo>
                <a:lnTo>
                  <a:pt x="230254" y="906406"/>
                </a:lnTo>
                <a:lnTo>
                  <a:pt x="193720" y="881121"/>
                </a:lnTo>
                <a:lnTo>
                  <a:pt x="159688" y="852715"/>
                </a:lnTo>
                <a:lnTo>
                  <a:pt x="128366" y="821393"/>
                </a:lnTo>
                <a:lnTo>
                  <a:pt x="99959" y="787363"/>
                </a:lnTo>
                <a:lnTo>
                  <a:pt x="74673" y="750828"/>
                </a:lnTo>
                <a:lnTo>
                  <a:pt x="52712" y="711994"/>
                </a:lnTo>
                <a:lnTo>
                  <a:pt x="34284" y="671067"/>
                </a:lnTo>
                <a:lnTo>
                  <a:pt x="19593" y="628252"/>
                </a:lnTo>
                <a:lnTo>
                  <a:pt x="8845" y="583755"/>
                </a:lnTo>
                <a:lnTo>
                  <a:pt x="2245" y="537782"/>
                </a:lnTo>
                <a:lnTo>
                  <a:pt x="0" y="490537"/>
                </a:lnTo>
                <a:lnTo>
                  <a:pt x="2245" y="443295"/>
                </a:lnTo>
                <a:lnTo>
                  <a:pt x="8845" y="397324"/>
                </a:lnTo>
                <a:lnTo>
                  <a:pt x="19593" y="352829"/>
                </a:lnTo>
                <a:lnTo>
                  <a:pt x="34284" y="310015"/>
                </a:lnTo>
                <a:lnTo>
                  <a:pt x="52712" y="269089"/>
                </a:lnTo>
                <a:lnTo>
                  <a:pt x="74673" y="230254"/>
                </a:lnTo>
                <a:lnTo>
                  <a:pt x="99959" y="193720"/>
                </a:lnTo>
                <a:lnTo>
                  <a:pt x="128366" y="159688"/>
                </a:lnTo>
                <a:lnTo>
                  <a:pt x="159688" y="128366"/>
                </a:lnTo>
                <a:lnTo>
                  <a:pt x="193720" y="99959"/>
                </a:lnTo>
                <a:lnTo>
                  <a:pt x="230254" y="74673"/>
                </a:lnTo>
                <a:lnTo>
                  <a:pt x="269089" y="52712"/>
                </a:lnTo>
                <a:lnTo>
                  <a:pt x="310015" y="34284"/>
                </a:lnTo>
                <a:lnTo>
                  <a:pt x="352829" y="19593"/>
                </a:lnTo>
                <a:lnTo>
                  <a:pt x="397324" y="8845"/>
                </a:lnTo>
                <a:lnTo>
                  <a:pt x="443295" y="2245"/>
                </a:lnTo>
                <a:lnTo>
                  <a:pt x="490537" y="0"/>
                </a:lnTo>
                <a:lnTo>
                  <a:pt x="537782" y="2245"/>
                </a:lnTo>
                <a:lnTo>
                  <a:pt x="583755" y="8845"/>
                </a:lnTo>
                <a:lnTo>
                  <a:pt x="628252" y="19593"/>
                </a:lnTo>
                <a:lnTo>
                  <a:pt x="671067" y="34284"/>
                </a:lnTo>
                <a:lnTo>
                  <a:pt x="711994" y="52712"/>
                </a:lnTo>
                <a:lnTo>
                  <a:pt x="750828" y="74673"/>
                </a:lnTo>
                <a:lnTo>
                  <a:pt x="787363" y="99959"/>
                </a:lnTo>
                <a:lnTo>
                  <a:pt x="821394" y="128366"/>
                </a:lnTo>
                <a:lnTo>
                  <a:pt x="836666" y="143638"/>
                </a:lnTo>
                <a:lnTo>
                  <a:pt x="507676" y="143638"/>
                </a:lnTo>
                <a:lnTo>
                  <a:pt x="451942" y="150253"/>
                </a:lnTo>
                <a:lnTo>
                  <a:pt x="405529" y="168279"/>
                </a:lnTo>
                <a:lnTo>
                  <a:pt x="368792" y="194417"/>
                </a:lnTo>
                <a:lnTo>
                  <a:pt x="342085" y="225367"/>
                </a:lnTo>
                <a:lnTo>
                  <a:pt x="320183" y="288504"/>
                </a:lnTo>
                <a:lnTo>
                  <a:pt x="320183" y="294293"/>
                </a:lnTo>
                <a:lnTo>
                  <a:pt x="324245" y="301837"/>
                </a:lnTo>
                <a:lnTo>
                  <a:pt x="565107" y="301837"/>
                </a:lnTo>
                <a:lnTo>
                  <a:pt x="565354" y="303417"/>
                </a:lnTo>
                <a:lnTo>
                  <a:pt x="562242" y="335606"/>
                </a:lnTo>
                <a:lnTo>
                  <a:pt x="554232" y="362714"/>
                </a:lnTo>
                <a:lnTo>
                  <a:pt x="542961" y="385291"/>
                </a:lnTo>
                <a:lnTo>
                  <a:pt x="533602" y="398787"/>
                </a:lnTo>
                <a:lnTo>
                  <a:pt x="500208" y="398787"/>
                </a:lnTo>
                <a:lnTo>
                  <a:pt x="473742" y="399997"/>
                </a:lnTo>
                <a:lnTo>
                  <a:pt x="448743" y="405258"/>
                </a:lnTo>
                <a:lnTo>
                  <a:pt x="430117" y="416776"/>
                </a:lnTo>
                <a:lnTo>
                  <a:pt x="422764" y="436755"/>
                </a:lnTo>
                <a:lnTo>
                  <a:pt x="429993" y="457185"/>
                </a:lnTo>
                <a:lnTo>
                  <a:pt x="448629" y="469694"/>
                </a:lnTo>
                <a:lnTo>
                  <a:pt x="473834" y="475986"/>
                </a:lnTo>
                <a:lnTo>
                  <a:pt x="500770" y="477764"/>
                </a:lnTo>
                <a:lnTo>
                  <a:pt x="538369" y="477764"/>
                </a:lnTo>
                <a:lnTo>
                  <a:pt x="549283" y="496501"/>
                </a:lnTo>
                <a:lnTo>
                  <a:pt x="560380" y="523816"/>
                </a:lnTo>
                <a:lnTo>
                  <a:pt x="568166" y="556888"/>
                </a:lnTo>
                <a:lnTo>
                  <a:pt x="571015" y="596101"/>
                </a:lnTo>
                <a:lnTo>
                  <a:pt x="564021" y="631829"/>
                </a:lnTo>
                <a:lnTo>
                  <a:pt x="559028" y="640033"/>
                </a:lnTo>
                <a:lnTo>
                  <a:pt x="277555" y="640033"/>
                </a:lnTo>
                <a:lnTo>
                  <a:pt x="270874" y="644919"/>
                </a:lnTo>
                <a:lnTo>
                  <a:pt x="279984" y="690092"/>
                </a:lnTo>
                <a:lnTo>
                  <a:pt x="306046" y="725613"/>
                </a:lnTo>
                <a:lnTo>
                  <a:pt x="346606" y="756828"/>
                </a:lnTo>
                <a:lnTo>
                  <a:pt x="399250" y="779069"/>
                </a:lnTo>
                <a:lnTo>
                  <a:pt x="461566" y="787665"/>
                </a:lnTo>
                <a:lnTo>
                  <a:pt x="880868" y="787665"/>
                </a:lnTo>
                <a:lnTo>
                  <a:pt x="852715" y="821394"/>
                </a:lnTo>
                <a:lnTo>
                  <a:pt x="821394" y="852715"/>
                </a:lnTo>
                <a:lnTo>
                  <a:pt x="787363" y="881121"/>
                </a:lnTo>
                <a:lnTo>
                  <a:pt x="750828" y="906406"/>
                </a:lnTo>
                <a:lnTo>
                  <a:pt x="711994" y="928365"/>
                </a:lnTo>
                <a:lnTo>
                  <a:pt x="671067" y="946793"/>
                </a:lnTo>
                <a:lnTo>
                  <a:pt x="628252" y="961483"/>
                </a:lnTo>
                <a:lnTo>
                  <a:pt x="583755" y="972230"/>
                </a:lnTo>
                <a:lnTo>
                  <a:pt x="537782" y="978829"/>
                </a:lnTo>
                <a:lnTo>
                  <a:pt x="490537" y="981075"/>
                </a:lnTo>
                <a:close/>
              </a:path>
              <a:path w="981075" h="981075">
                <a:moveTo>
                  <a:pt x="880868" y="787665"/>
                </a:moveTo>
                <a:lnTo>
                  <a:pt x="461566" y="787665"/>
                </a:lnTo>
                <a:lnTo>
                  <a:pt x="504638" y="784997"/>
                </a:lnTo>
                <a:lnTo>
                  <a:pt x="547860" y="776680"/>
                </a:lnTo>
                <a:lnTo>
                  <a:pt x="589423" y="762670"/>
                </a:lnTo>
                <a:lnTo>
                  <a:pt x="627517" y="742921"/>
                </a:lnTo>
                <a:lnTo>
                  <a:pt x="660333" y="717388"/>
                </a:lnTo>
                <a:lnTo>
                  <a:pt x="686060" y="686025"/>
                </a:lnTo>
                <a:lnTo>
                  <a:pt x="702890" y="648786"/>
                </a:lnTo>
                <a:lnTo>
                  <a:pt x="709013" y="605627"/>
                </a:lnTo>
                <a:lnTo>
                  <a:pt x="701279" y="550306"/>
                </a:lnTo>
                <a:lnTo>
                  <a:pt x="680344" y="504845"/>
                </a:lnTo>
                <a:lnTo>
                  <a:pt x="650181" y="468555"/>
                </a:lnTo>
                <a:lnTo>
                  <a:pt x="614761" y="440738"/>
                </a:lnTo>
                <a:lnTo>
                  <a:pt x="648144" y="410028"/>
                </a:lnTo>
                <a:lnTo>
                  <a:pt x="673677" y="373912"/>
                </a:lnTo>
                <a:lnTo>
                  <a:pt x="690023" y="334492"/>
                </a:lnTo>
                <a:lnTo>
                  <a:pt x="695786" y="294293"/>
                </a:lnTo>
                <a:lnTo>
                  <a:pt x="695825" y="293699"/>
                </a:lnTo>
                <a:lnTo>
                  <a:pt x="690264" y="248994"/>
                </a:lnTo>
                <a:lnTo>
                  <a:pt x="673603" y="211774"/>
                </a:lnTo>
                <a:lnTo>
                  <a:pt x="646440" y="182421"/>
                </a:lnTo>
                <a:lnTo>
                  <a:pt x="609348" y="161142"/>
                </a:lnTo>
                <a:lnTo>
                  <a:pt x="562902" y="148145"/>
                </a:lnTo>
                <a:lnTo>
                  <a:pt x="507676" y="143639"/>
                </a:lnTo>
                <a:lnTo>
                  <a:pt x="836666" y="143639"/>
                </a:lnTo>
                <a:lnTo>
                  <a:pt x="881121" y="193720"/>
                </a:lnTo>
                <a:lnTo>
                  <a:pt x="906406" y="230254"/>
                </a:lnTo>
                <a:lnTo>
                  <a:pt x="928365" y="269089"/>
                </a:lnTo>
                <a:lnTo>
                  <a:pt x="946793" y="310015"/>
                </a:lnTo>
                <a:lnTo>
                  <a:pt x="961483" y="352829"/>
                </a:lnTo>
                <a:lnTo>
                  <a:pt x="972230" y="397324"/>
                </a:lnTo>
                <a:lnTo>
                  <a:pt x="978829" y="443295"/>
                </a:lnTo>
                <a:lnTo>
                  <a:pt x="981075" y="490537"/>
                </a:lnTo>
                <a:lnTo>
                  <a:pt x="978829" y="537782"/>
                </a:lnTo>
                <a:lnTo>
                  <a:pt x="972230" y="583755"/>
                </a:lnTo>
                <a:lnTo>
                  <a:pt x="961483" y="628252"/>
                </a:lnTo>
                <a:lnTo>
                  <a:pt x="946793" y="671067"/>
                </a:lnTo>
                <a:lnTo>
                  <a:pt x="928365" y="711994"/>
                </a:lnTo>
                <a:lnTo>
                  <a:pt x="906406" y="750828"/>
                </a:lnTo>
                <a:lnTo>
                  <a:pt x="881121" y="787363"/>
                </a:lnTo>
                <a:lnTo>
                  <a:pt x="880868" y="787665"/>
                </a:lnTo>
                <a:close/>
              </a:path>
              <a:path w="981075" h="981075">
                <a:moveTo>
                  <a:pt x="565107" y="301837"/>
                </a:moveTo>
                <a:lnTo>
                  <a:pt x="330926" y="301837"/>
                </a:lnTo>
                <a:lnTo>
                  <a:pt x="353494" y="293699"/>
                </a:lnTo>
                <a:lnTo>
                  <a:pt x="372557" y="274178"/>
                </a:lnTo>
                <a:lnTo>
                  <a:pt x="395910" y="250825"/>
                </a:lnTo>
                <a:lnTo>
                  <a:pt x="431346" y="231405"/>
                </a:lnTo>
                <a:lnTo>
                  <a:pt x="486662" y="223361"/>
                </a:lnTo>
                <a:lnTo>
                  <a:pt x="519690" y="228800"/>
                </a:lnTo>
                <a:lnTo>
                  <a:pt x="544499" y="244427"/>
                </a:lnTo>
                <a:lnTo>
                  <a:pt x="560061" y="269535"/>
                </a:lnTo>
                <a:lnTo>
                  <a:pt x="565107" y="301837"/>
                </a:lnTo>
                <a:close/>
              </a:path>
              <a:path w="981075" h="981075">
                <a:moveTo>
                  <a:pt x="530065" y="403889"/>
                </a:moveTo>
                <a:lnTo>
                  <a:pt x="521124" y="401672"/>
                </a:lnTo>
                <a:lnTo>
                  <a:pt x="513007" y="400076"/>
                </a:lnTo>
                <a:lnTo>
                  <a:pt x="505955" y="399111"/>
                </a:lnTo>
                <a:lnTo>
                  <a:pt x="500208" y="398787"/>
                </a:lnTo>
                <a:lnTo>
                  <a:pt x="533602" y="398787"/>
                </a:lnTo>
                <a:lnTo>
                  <a:pt x="530065" y="403889"/>
                </a:lnTo>
                <a:close/>
              </a:path>
              <a:path w="981075" h="981075">
                <a:moveTo>
                  <a:pt x="538369" y="477764"/>
                </a:moveTo>
                <a:lnTo>
                  <a:pt x="500770" y="477764"/>
                </a:lnTo>
                <a:lnTo>
                  <a:pt x="509987" y="477620"/>
                </a:lnTo>
                <a:lnTo>
                  <a:pt x="518966" y="477090"/>
                </a:lnTo>
                <a:lnTo>
                  <a:pt x="527780" y="476096"/>
                </a:lnTo>
                <a:lnTo>
                  <a:pt x="536500" y="474555"/>
                </a:lnTo>
                <a:lnTo>
                  <a:pt x="538369" y="477764"/>
                </a:lnTo>
                <a:close/>
              </a:path>
              <a:path w="981075" h="981075">
                <a:moveTo>
                  <a:pt x="443524" y="707875"/>
                </a:moveTo>
                <a:lnTo>
                  <a:pt x="394143" y="697200"/>
                </a:lnTo>
                <a:lnTo>
                  <a:pt x="354371" y="673925"/>
                </a:lnTo>
                <a:lnTo>
                  <a:pt x="320372" y="650664"/>
                </a:lnTo>
                <a:lnTo>
                  <a:pt x="288308" y="640033"/>
                </a:lnTo>
                <a:lnTo>
                  <a:pt x="559028" y="640033"/>
                </a:lnTo>
                <a:lnTo>
                  <a:pt x="541830" y="668293"/>
                </a:lnTo>
                <a:lnTo>
                  <a:pt x="502358" y="696605"/>
                </a:lnTo>
                <a:lnTo>
                  <a:pt x="443524" y="707875"/>
                </a:lnTo>
                <a:close/>
              </a:path>
            </a:pathLst>
          </a:custGeom>
          <a:solidFill>
            <a:srgbClr val="FF4A3B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ICAp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5Ubz4MAAAAEAAAAAAAAAAAAAAAAAAAAAAAAAAeAAAAaAAAAAAAAAAAAAAAAAAAAAAAAAAAAAAAECcAABAnAAAAAAAAAAAAAAAAAAAAAAAAAAAAAAAAAAAAAAAAAAAAABQAAAAAAAAAwMD/AAAAAABkAAAAMgAAAAAAAABkAAAAAAAAAH9/fwAKAAAAHwAAAFQAAAAgICkA////AQAAAAAAAAAAAAAAAAAAAAAAAAAAAAAAAAAAAAAAAAAAAAAAAH9/fwDu7OEDzMzMAMDA/wB/f38AAAAAAAAAAAAAAAAAAAAAAAAAAAAhAAAAGAAAABQAAACONAAAAAAAAIBwAABIPwAAEAAAACYAAAAIAAAA//////////8="/>
              </a:ext>
            </a:extLst>
          </p:cNvSpPr>
          <p:nvPr/>
        </p:nvSpPr>
        <p:spPr>
          <a:xfrm>
            <a:off x="8543290" y="0"/>
            <a:ext cx="9744710" cy="10287000"/>
          </a:xfrm>
          <a:custGeom>
            <a:avLst/>
            <a:gdLst/>
            <a:ahLst/>
            <a:cxnLst/>
            <a:rect l="0" t="0" r="9744710" b="10287000"/>
            <a:pathLst>
              <a:path w="9744710" h="10287000">
                <a:moveTo>
                  <a:pt x="0" y="10286999"/>
                </a:moveTo>
                <a:lnTo>
                  <a:pt x="9744530" y="10286999"/>
                </a:lnTo>
                <a:lnTo>
                  <a:pt x="9744530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202029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3" name="object 3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ICAp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xuVG8MAAAAEAAAAAAAAAAAAAAAAAAAAAAAAAAeAAAAaAAAAAAAAAAAAAAAAAAAAAAAAAAAAAAAECcAABAnAAAAAAAAAAAAAAAAAAAAAAAAAAAAAAAAAAAAAAAAAAAAABQAAAAAAAAAwMD/AAAAAABkAAAAMgAAAAAAAABkAAAAAAAAAH9/fwAKAAAAHwAAAFQAAAAgICkA////AQAAAAAAAAAAAAAAAAAAAAAAAAAAAAAAAAAAAAAAAAAAAAAAAH9/fwDu7OEDzMzMAMDA/wB/f38AAAAAAAAAAAAAAAAAAAAAAAAAAAAhAAAAGAAAABQAAAAAAAAAAAAAACY0AABIPwAAEAAAACYAAAAIAAAA//////////8="/>
              </a:ext>
            </a:extLst>
          </p:cNvSpPr>
          <p:nvPr/>
        </p:nvSpPr>
        <p:spPr>
          <a:xfrm>
            <a:off x="0" y="0"/>
            <a:ext cx="8477250" cy="10287000"/>
          </a:xfrm>
          <a:custGeom>
            <a:avLst/>
            <a:gdLst/>
            <a:ahLst/>
            <a:cxnLst/>
            <a:rect l="0" t="0" r="8477250" b="10287000"/>
            <a:pathLst>
              <a:path w="8477250" h="10287000">
                <a:moveTo>
                  <a:pt x="0" y="10286999"/>
                </a:moveTo>
                <a:lnTo>
                  <a:pt x="8476793" y="10286999"/>
                </a:lnTo>
                <a:lnTo>
                  <a:pt x="8476793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202029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pic>
        <p:nvPicPr>
          <p:cNvPr id="4" name="object 4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ghQAADgcAAD9FAAAshw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4587240"/>
            <a:ext cx="78105" cy="774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object 5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zxkAAFsUAABJGgAA1RQ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195445" y="3308985"/>
            <a:ext cx="77470" cy="774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object 6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QoAAMMNAABcCwAAPQ4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768475" y="2237105"/>
            <a:ext cx="78105" cy="774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object 7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uAwAAFsQAAAyDQAA1hA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067560" y="2658745"/>
            <a:ext cx="77470" cy="781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object 8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PgwAAHU0AAC5DAAA8DQ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1990090" y="8527415"/>
            <a:ext cx="78105" cy="781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object 9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aycAAAQ4AADmJwAAfzgAABAAAAAmAAAACAAAAP//////////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6407785" y="9105900"/>
            <a:ext cx="78105" cy="781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object 10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b6a1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xlLz4MAAAAEAAAAAAAAAAAAAAAAAAAAAAAAAAeAAAAaAAAAAAAAAAAAAAAAAAAAAAAAAAAAAAAECcAABAnAAAAAAAAAAAAAAAAAAAAAAAAAAAAAAAAAAAAAAAAAAAAABQAAAAAAAAAwMD/AAAAAABkAAAAMgAAAAAAAABkAAAAAAAAAH9/fwAKAAAAHwAAAFQAAABvprUA////AQAAAAAAAAAAAAAAAAAAAAAAAAAAAAAAAAAAAAAAAAAAAAAAAH9/fwDu7OEDzMzMAMDA/wB/f38AAAAAAAAAAAAAAAAAAAAAAAAAAAAhAAAAGAAAABQAAABwJQAA/jAAALIlAABAMQAAEAAAACYAAAAIAAAA//////////8="/>
              </a:ext>
            </a:extLst>
          </p:cNvSpPr>
          <p:nvPr/>
        </p:nvSpPr>
        <p:spPr>
          <a:xfrm>
            <a:off x="6085840" y="7964170"/>
            <a:ext cx="41910" cy="41910"/>
          </a:xfrm>
          <a:custGeom>
            <a:avLst/>
            <a:gdLst/>
            <a:ahLst/>
            <a:cxnLst/>
            <a:rect l="0" t="0" r="41910" b="41910"/>
            <a:pathLst>
              <a:path w="41910" h="41910">
                <a:moveTo>
                  <a:pt x="0" y="20883"/>
                </a:moveTo>
                <a:lnTo>
                  <a:pt x="1639" y="12777"/>
                </a:lnTo>
                <a:lnTo>
                  <a:pt x="6110" y="6137"/>
                </a:lnTo>
                <a:lnTo>
                  <a:pt x="12737" y="1648"/>
                </a:lnTo>
                <a:lnTo>
                  <a:pt x="20847" y="0"/>
                </a:lnTo>
                <a:lnTo>
                  <a:pt x="28957" y="1648"/>
                </a:lnTo>
                <a:lnTo>
                  <a:pt x="35584" y="6137"/>
                </a:lnTo>
                <a:lnTo>
                  <a:pt x="40055" y="12777"/>
                </a:lnTo>
                <a:lnTo>
                  <a:pt x="41695" y="20883"/>
                </a:lnTo>
                <a:lnTo>
                  <a:pt x="40055" y="28990"/>
                </a:lnTo>
                <a:lnTo>
                  <a:pt x="35584" y="35630"/>
                </a:lnTo>
                <a:lnTo>
                  <a:pt x="28957" y="40119"/>
                </a:lnTo>
                <a:lnTo>
                  <a:pt x="20847" y="41767"/>
                </a:lnTo>
                <a:lnTo>
                  <a:pt x="12737" y="40119"/>
                </a:lnTo>
                <a:lnTo>
                  <a:pt x="6110" y="35630"/>
                </a:lnTo>
                <a:lnTo>
                  <a:pt x="1639" y="28990"/>
                </a:lnTo>
                <a:lnTo>
                  <a:pt x="0" y="20883"/>
                </a:lnTo>
                <a:close/>
              </a:path>
            </a:pathLst>
          </a:custGeom>
          <a:solidFill>
            <a:srgbClr val="6FA6B5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pic>
        <p:nvPicPr>
          <p:cNvPr id="11" name="object 11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DSQAABMYAACTJAAAmRgAABAAAAAmAAAACAAAAP//////////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5860415" y="3913505"/>
            <a:ext cx="85090" cy="850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object 12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OwUAABsWAADBBQAAoBYAABAAAAAmAAAACAAAAP//////////"/>
              </a:ext>
            </a:extLst>
          </p:cNvPicPr>
          <p:nvPr/>
        </p:nvPicPr>
        <p:blipFill>
          <a:blip r:embed="rId8"/>
          <a:stretch>
            <a:fillRect/>
          </a:stretch>
        </p:blipFill>
        <p:spPr>
          <a:xfrm>
            <a:off x="850265" y="3593465"/>
            <a:ext cx="85090" cy="844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object 13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7Ob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HVjaWQMAAAAEAAAAAAAAAAAAAAAAAAAAAAAAAAeAAAAaAAAAAAAAAAAAAAAAAAAAAAAAAAAAAAAECcAABAnAAAAAAAAAAAAAAAAAAAAAAAAAAAAAAAAAAAAAAAAAAAAABQAAAAAAAAAwMD/AAAAAABkAAAAMgAAAAAAAABkAAAAAAAAAH9/fwAKAAAAHwAAAFQAAADs5uIA////AQAAAAAAAAAAAAAAAAAAAAAAAAAAAAAAAAAAAAAAAAAAAAAAAH9/fwDu7OEDzMzMAMDA/wB/f38AAAAAAAAAAAAAAAAAAAAAAAAAAAAhAAAAGAAAABQAAADlJAAA3hUAACclAAAgFgAAEAAAACYAAAAIAAAA//////////8="/>
              </a:ext>
            </a:extLst>
          </p:cNvSpPr>
          <p:nvPr/>
        </p:nvSpPr>
        <p:spPr>
          <a:xfrm>
            <a:off x="5997575" y="3554730"/>
            <a:ext cx="41910" cy="41910"/>
          </a:xfrm>
          <a:custGeom>
            <a:avLst/>
            <a:gdLst/>
            <a:ahLst/>
            <a:cxnLst/>
            <a:rect l="0" t="0" r="41910" b="41910"/>
            <a:pathLst>
              <a:path w="41910" h="41910">
                <a:moveTo>
                  <a:pt x="0" y="20883"/>
                </a:moveTo>
                <a:lnTo>
                  <a:pt x="1639" y="12777"/>
                </a:lnTo>
                <a:lnTo>
                  <a:pt x="6110" y="6137"/>
                </a:lnTo>
                <a:lnTo>
                  <a:pt x="12737" y="1648"/>
                </a:lnTo>
                <a:lnTo>
                  <a:pt x="20847" y="0"/>
                </a:lnTo>
                <a:lnTo>
                  <a:pt x="28957" y="1648"/>
                </a:lnTo>
                <a:lnTo>
                  <a:pt x="35584" y="6137"/>
                </a:lnTo>
                <a:lnTo>
                  <a:pt x="40055" y="12777"/>
                </a:lnTo>
                <a:lnTo>
                  <a:pt x="41695" y="20883"/>
                </a:lnTo>
                <a:lnTo>
                  <a:pt x="40055" y="29047"/>
                </a:lnTo>
                <a:lnTo>
                  <a:pt x="35584" y="35681"/>
                </a:lnTo>
                <a:lnTo>
                  <a:pt x="28957" y="40137"/>
                </a:lnTo>
                <a:lnTo>
                  <a:pt x="20847" y="41767"/>
                </a:lnTo>
                <a:lnTo>
                  <a:pt x="12737" y="40137"/>
                </a:lnTo>
                <a:lnTo>
                  <a:pt x="6110" y="35681"/>
                </a:lnTo>
                <a:lnTo>
                  <a:pt x="1639" y="29047"/>
                </a:lnTo>
                <a:lnTo>
                  <a:pt x="0" y="20883"/>
                </a:lnTo>
                <a:close/>
              </a:path>
            </a:pathLst>
          </a:custGeom>
          <a:solidFill>
            <a:srgbClr val="ECE6E2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14" name="object 14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7Ob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Hk9IjMMAAAAEAAAAAAAAAAAAAAAAAAAAAAAAAAeAAAAaAAAAAAAAAAAAAAAAAAAAAAAAAAAAAAAECcAABAnAAAAAAAAAAAAAAAAAAAAAAAAAAAAAAAAAAAAAAAAAAAAABQAAAAAAAAAwMD/AAAAAABkAAAAMgAAAAAAAABkAAAAAAAAAH9/fwAKAAAAHwAAAFQAAADs5uIA////AQAAAAAAAAAAAAAAAAAAAAAAAAAAAAAAAAAAAAAAAAAAAAAAAH9/fwDu7OEDzMzMAMDA/wB/f38AAAAAAAAAAAAAAAAAAAAAAAAAAAAhAAAAGAAAABQAAACeGQAAxxYAAOAZAAAJFwAAEAAAACYAAAAIAAAA//////////8="/>
              </a:ext>
            </a:extLst>
          </p:cNvSpPr>
          <p:nvPr/>
        </p:nvSpPr>
        <p:spPr>
          <a:xfrm>
            <a:off x="4164330" y="3702685"/>
            <a:ext cx="41910" cy="41910"/>
          </a:xfrm>
          <a:custGeom>
            <a:avLst/>
            <a:gdLst/>
            <a:ahLst/>
            <a:cxnLst/>
            <a:rect l="0" t="0" r="41910" b="41910"/>
            <a:pathLst>
              <a:path w="41910" h="41910">
                <a:moveTo>
                  <a:pt x="0" y="20883"/>
                </a:moveTo>
                <a:lnTo>
                  <a:pt x="1628" y="12719"/>
                </a:lnTo>
                <a:lnTo>
                  <a:pt x="6082" y="6085"/>
                </a:lnTo>
                <a:lnTo>
                  <a:pt x="12714" y="1629"/>
                </a:lnTo>
                <a:lnTo>
                  <a:pt x="20875" y="0"/>
                </a:lnTo>
                <a:lnTo>
                  <a:pt x="28977" y="1629"/>
                </a:lnTo>
                <a:lnTo>
                  <a:pt x="35615" y="6085"/>
                </a:lnTo>
                <a:lnTo>
                  <a:pt x="40102" y="12719"/>
                </a:lnTo>
                <a:lnTo>
                  <a:pt x="41750" y="20883"/>
                </a:lnTo>
                <a:lnTo>
                  <a:pt x="40102" y="28967"/>
                </a:lnTo>
                <a:lnTo>
                  <a:pt x="35615" y="35560"/>
                </a:lnTo>
                <a:lnTo>
                  <a:pt x="28977" y="40001"/>
                </a:lnTo>
                <a:lnTo>
                  <a:pt x="20875" y="41628"/>
                </a:lnTo>
                <a:lnTo>
                  <a:pt x="12714" y="40001"/>
                </a:lnTo>
                <a:lnTo>
                  <a:pt x="6082" y="35560"/>
                </a:lnTo>
                <a:lnTo>
                  <a:pt x="1628" y="28967"/>
                </a:lnTo>
                <a:lnTo>
                  <a:pt x="0" y="20883"/>
                </a:lnTo>
                <a:close/>
              </a:path>
            </a:pathLst>
          </a:custGeom>
          <a:solidFill>
            <a:srgbClr val="ECE6E2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15" name="object 15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7Ob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lsbD4MAAAAEAAAAAAAAAAAAAAAAAAAAAAAAAAeAAAAaAAAAAAAAAAAAAAAAAAAAAAAAAAAAAAAECcAABAnAAAAAAAAAAAAAAAAAAAAAAAAAAAAAAAAAAAAAAAAAAAAABQAAAAAAAAAwMD/AAAAAABkAAAAMgAAAAAAAABkAAAAAAAAAH9/fwAKAAAAHwAAAFQAAADs5uIA////AQAAAAAAAAAAAAAAAAAAAAAAAAAAAAAAAAAAAAAAAAAAAAAAAH9/fwDu7OEDzMzMAMDA/wB/f38AAAAAAAAAAAAAAAAAAAAAAAAAAAAhAAAAGAAAABQAAAD9FAAAAA4AAD8VAABCDgAAEAAAACYAAAAIAAAA//////////8="/>
              </a:ext>
            </a:extLst>
          </p:cNvSpPr>
          <p:nvPr/>
        </p:nvSpPr>
        <p:spPr>
          <a:xfrm>
            <a:off x="3411855" y="2275840"/>
            <a:ext cx="41910" cy="41910"/>
          </a:xfrm>
          <a:custGeom>
            <a:avLst/>
            <a:gdLst/>
            <a:ahLst/>
            <a:cxnLst/>
            <a:rect l="0" t="0" r="41910" b="41910"/>
            <a:pathLst>
              <a:path w="41910" h="41910">
                <a:moveTo>
                  <a:pt x="0" y="20883"/>
                </a:moveTo>
                <a:lnTo>
                  <a:pt x="1648" y="12777"/>
                </a:lnTo>
                <a:lnTo>
                  <a:pt x="6134" y="6137"/>
                </a:lnTo>
                <a:lnTo>
                  <a:pt x="12772" y="1648"/>
                </a:lnTo>
                <a:lnTo>
                  <a:pt x="20875" y="0"/>
                </a:lnTo>
                <a:lnTo>
                  <a:pt x="29036" y="1648"/>
                </a:lnTo>
                <a:lnTo>
                  <a:pt x="35668" y="6137"/>
                </a:lnTo>
                <a:lnTo>
                  <a:pt x="40122" y="12777"/>
                </a:lnTo>
                <a:lnTo>
                  <a:pt x="41751" y="20883"/>
                </a:lnTo>
                <a:lnTo>
                  <a:pt x="40122" y="28988"/>
                </a:lnTo>
                <a:lnTo>
                  <a:pt x="35668" y="35629"/>
                </a:lnTo>
                <a:lnTo>
                  <a:pt x="29036" y="40117"/>
                </a:lnTo>
                <a:lnTo>
                  <a:pt x="20875" y="41766"/>
                </a:lnTo>
                <a:lnTo>
                  <a:pt x="12773" y="40117"/>
                </a:lnTo>
                <a:lnTo>
                  <a:pt x="6134" y="35629"/>
                </a:lnTo>
                <a:lnTo>
                  <a:pt x="1648" y="28988"/>
                </a:lnTo>
                <a:lnTo>
                  <a:pt x="0" y="20883"/>
                </a:lnTo>
                <a:close/>
              </a:path>
            </a:pathLst>
          </a:custGeom>
          <a:solidFill>
            <a:srgbClr val="ECE6E2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16" name="object 16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7Ob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Hg9IjIMAAAAEAAAAAAAAAAAAAAAAAAAAAAAAAAeAAAAaAAAAAAAAAAAAAAAAAAAAAAAAAAAAAAAECcAABAnAAAAAAAAAAAAAAAAAAAAAAAAAAAAAAAAAAAAAAAAAAAAABQAAAAAAAAAwMD/AAAAAABkAAAAMgAAAAAAAABkAAAAAAAAAH9/fwAKAAAAHwAAAFQAAADs5uIA////AQAAAAAAAAAAAAAAAAAAAAAAAAAAAAAAAAAAAAAAAAAAAAAAAH9/fwDu7OEDzMzMAMDA/wB/f38AAAAAAAAAAAAAAAAAAAAAAAAAAAAhAAAAGAAAABQAAACeIgAAhicAAOAiAADIJwAAEAAAACYAAAAIAAAA//////////8="/>
              </a:ext>
            </a:extLst>
          </p:cNvSpPr>
          <p:nvPr/>
        </p:nvSpPr>
        <p:spPr>
          <a:xfrm>
            <a:off x="5627370" y="6424930"/>
            <a:ext cx="41910" cy="41910"/>
          </a:xfrm>
          <a:custGeom>
            <a:avLst/>
            <a:gdLst/>
            <a:ahLst/>
            <a:cxnLst/>
            <a:rect l="0" t="0" r="41910" b="41910"/>
            <a:pathLst>
              <a:path w="41910" h="41910">
                <a:moveTo>
                  <a:pt x="0" y="20883"/>
                </a:moveTo>
                <a:lnTo>
                  <a:pt x="1628" y="12777"/>
                </a:lnTo>
                <a:lnTo>
                  <a:pt x="6082" y="6137"/>
                </a:lnTo>
                <a:lnTo>
                  <a:pt x="12714" y="1648"/>
                </a:lnTo>
                <a:lnTo>
                  <a:pt x="20875" y="0"/>
                </a:lnTo>
                <a:lnTo>
                  <a:pt x="28956" y="1648"/>
                </a:lnTo>
                <a:lnTo>
                  <a:pt x="35546" y="6137"/>
                </a:lnTo>
                <a:lnTo>
                  <a:pt x="39985" y="12777"/>
                </a:lnTo>
                <a:lnTo>
                  <a:pt x="41612" y="20883"/>
                </a:lnTo>
                <a:lnTo>
                  <a:pt x="39985" y="28989"/>
                </a:lnTo>
                <a:lnTo>
                  <a:pt x="35546" y="35629"/>
                </a:lnTo>
                <a:lnTo>
                  <a:pt x="28956" y="40118"/>
                </a:lnTo>
                <a:lnTo>
                  <a:pt x="20875" y="41767"/>
                </a:lnTo>
                <a:lnTo>
                  <a:pt x="12714" y="40118"/>
                </a:lnTo>
                <a:lnTo>
                  <a:pt x="6082" y="35629"/>
                </a:lnTo>
                <a:lnTo>
                  <a:pt x="1628" y="28989"/>
                </a:lnTo>
                <a:lnTo>
                  <a:pt x="0" y="20883"/>
                </a:lnTo>
                <a:close/>
              </a:path>
            </a:pathLst>
          </a:custGeom>
          <a:solidFill>
            <a:srgbClr val="ECE6E2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17" name="object 17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7Ob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E6bG4MAAAAEAAAAAAAAAAAAAAAAAAAAAAAAAAeAAAAaAAAAAAAAAAAAAAAAAAAAAAAAAAAAAAAECcAABAnAAAAAAAAAAAAAAAAAAAAAAAAAAAAAAAAAAAAAAAAAAAAABQAAAAAAAAAwMD/AAAAAABkAAAAMgAAAAAAAABkAAAAAAAAAH9/fwAKAAAAHwAAAFQAAADs5uIA////AQAAAAAAAAAAAAAAAAAAAAAAAAAAAAAAAAAAAAAAAAAAAAAAAH9/fwDu7OEDzMzMAMDA/wB/f38AAAAAAAAAAAAAAAAAAAAAAAAAAAAhAAAAGAAAABQAAABeIAAAVyEAAKAgAACZIQAAEAAAACYAAAAIAAAA//////////8="/>
              </a:ext>
            </a:extLst>
          </p:cNvSpPr>
          <p:nvPr/>
        </p:nvSpPr>
        <p:spPr>
          <a:xfrm>
            <a:off x="5261610" y="5419725"/>
            <a:ext cx="41910" cy="41910"/>
          </a:xfrm>
          <a:custGeom>
            <a:avLst/>
            <a:gdLst/>
            <a:ahLst/>
            <a:cxnLst/>
            <a:rect l="0" t="0" r="41910" b="41910"/>
            <a:pathLst>
              <a:path w="41910" h="41910">
                <a:moveTo>
                  <a:pt x="0" y="20883"/>
                </a:moveTo>
                <a:lnTo>
                  <a:pt x="1648" y="12777"/>
                </a:lnTo>
                <a:lnTo>
                  <a:pt x="6134" y="6137"/>
                </a:lnTo>
                <a:lnTo>
                  <a:pt x="12772" y="1648"/>
                </a:lnTo>
                <a:lnTo>
                  <a:pt x="20875" y="0"/>
                </a:lnTo>
                <a:lnTo>
                  <a:pt x="28977" y="1648"/>
                </a:lnTo>
                <a:lnTo>
                  <a:pt x="35615" y="6137"/>
                </a:lnTo>
                <a:lnTo>
                  <a:pt x="40102" y="12777"/>
                </a:lnTo>
                <a:lnTo>
                  <a:pt x="41750" y="20883"/>
                </a:lnTo>
                <a:lnTo>
                  <a:pt x="40102" y="28989"/>
                </a:lnTo>
                <a:lnTo>
                  <a:pt x="35615" y="35629"/>
                </a:lnTo>
                <a:lnTo>
                  <a:pt x="28977" y="40118"/>
                </a:lnTo>
                <a:lnTo>
                  <a:pt x="20875" y="41767"/>
                </a:lnTo>
                <a:lnTo>
                  <a:pt x="12772" y="40118"/>
                </a:lnTo>
                <a:lnTo>
                  <a:pt x="6134" y="35629"/>
                </a:lnTo>
                <a:lnTo>
                  <a:pt x="1648" y="28989"/>
                </a:lnTo>
                <a:lnTo>
                  <a:pt x="0" y="20883"/>
                </a:lnTo>
                <a:close/>
              </a:path>
            </a:pathLst>
          </a:custGeom>
          <a:solidFill>
            <a:srgbClr val="ECE6E2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18" name="object 18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7Ob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xsPjwMAAAAEAAAAAAAAAAAAAAAAAAAAAAAAAAeAAAAaAAAAAAAAAAAAAAAAAAAAAAAAAAAAAAAECcAABAnAAAAAAAAAAAAAAAAAAAAAAAAAAAAAAAAAAAAAAAAAAAAABQAAAAAAAAAwMD/AAAAAABkAAAAMgAAAAAAAABkAAAAAAAAAH9/fwAKAAAAHwAAAFQAAADs5uIA////AQAAAAAAAAAAAAAAAAAAAAAAAAAAAAAAAAAAAAAAAAAAAAAAAH9/fwDu7OEDzMzMAMDA/wB/f38AAAAAAAAAAAAAAAAAAAAAAAAAAAAhAAAAGAAAABQAAAA9HwAAsiMAAH8fAAD0IwAAEAAAACYAAAAIAAAA//////////8="/>
              </a:ext>
            </a:extLst>
          </p:cNvSpPr>
          <p:nvPr/>
        </p:nvSpPr>
        <p:spPr>
          <a:xfrm>
            <a:off x="5078095" y="5802630"/>
            <a:ext cx="41910" cy="41910"/>
          </a:xfrm>
          <a:custGeom>
            <a:avLst/>
            <a:gdLst/>
            <a:ahLst/>
            <a:cxnLst/>
            <a:rect l="0" t="0" r="41910" b="41910"/>
            <a:pathLst>
              <a:path w="41910" h="41910">
                <a:moveTo>
                  <a:pt x="0" y="20883"/>
                </a:moveTo>
                <a:lnTo>
                  <a:pt x="1648" y="12777"/>
                </a:lnTo>
                <a:lnTo>
                  <a:pt x="6134" y="6137"/>
                </a:lnTo>
                <a:lnTo>
                  <a:pt x="12772" y="1648"/>
                </a:lnTo>
                <a:lnTo>
                  <a:pt x="20875" y="0"/>
                </a:lnTo>
                <a:lnTo>
                  <a:pt x="28977" y="1648"/>
                </a:lnTo>
                <a:lnTo>
                  <a:pt x="35615" y="6137"/>
                </a:lnTo>
                <a:lnTo>
                  <a:pt x="40102" y="12777"/>
                </a:lnTo>
                <a:lnTo>
                  <a:pt x="41750" y="20883"/>
                </a:lnTo>
                <a:lnTo>
                  <a:pt x="40102" y="28989"/>
                </a:lnTo>
                <a:lnTo>
                  <a:pt x="35615" y="35629"/>
                </a:lnTo>
                <a:lnTo>
                  <a:pt x="28977" y="40118"/>
                </a:lnTo>
                <a:lnTo>
                  <a:pt x="20875" y="41767"/>
                </a:lnTo>
                <a:lnTo>
                  <a:pt x="12772" y="40118"/>
                </a:lnTo>
                <a:lnTo>
                  <a:pt x="6134" y="35629"/>
                </a:lnTo>
                <a:lnTo>
                  <a:pt x="1648" y="28989"/>
                </a:lnTo>
                <a:lnTo>
                  <a:pt x="0" y="20883"/>
                </a:lnTo>
                <a:close/>
              </a:path>
            </a:pathLst>
          </a:custGeom>
          <a:solidFill>
            <a:srgbClr val="ECE6E2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19" name="object 19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7Ob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HQgeD0MAAAAEAAAAAAAAAAAAAAAAAAAAAAAAAAeAAAAaAAAAAAAAAAAAAAAAAAAAAAAAAAAAAAAECcAABAnAAAAAAAAAAAAAAAAAAAAAAAAAAAAAAAAAAAAAAAAAAAAABQAAAAAAAAAwMD/AAAAAABkAAAAMgAAAAAAAABkAAAAAAAAAH9/fwAKAAAAHwAAAFQAAADs5uIA////AQAAAAAAAAAAAAAAAAAAAAAAAAAAAAAAAAAAAAAAAAAAAAAAAH9/fwDu7OEDzMzMAMDA/wB/f38AAAAAAAAAAAAAAAAAAAAAAAAAAAAhAAAAGAAAABQAAAAeJwAAgwYAAGAnAADFBgAAEAAAACYAAAAIAAAA//////////8="/>
              </a:ext>
            </a:extLst>
          </p:cNvSpPr>
          <p:nvPr/>
        </p:nvSpPr>
        <p:spPr>
          <a:xfrm>
            <a:off x="6358890" y="1058545"/>
            <a:ext cx="41910" cy="41910"/>
          </a:xfrm>
          <a:custGeom>
            <a:avLst/>
            <a:gdLst/>
            <a:ahLst/>
            <a:cxnLst/>
            <a:rect l="0" t="0" r="41910" b="41910"/>
            <a:pathLst>
              <a:path w="41910" h="41910">
                <a:moveTo>
                  <a:pt x="0" y="20883"/>
                </a:moveTo>
                <a:lnTo>
                  <a:pt x="1639" y="12777"/>
                </a:lnTo>
                <a:lnTo>
                  <a:pt x="6110" y="6137"/>
                </a:lnTo>
                <a:lnTo>
                  <a:pt x="12737" y="1648"/>
                </a:lnTo>
                <a:lnTo>
                  <a:pt x="20847" y="0"/>
                </a:lnTo>
                <a:lnTo>
                  <a:pt x="28957" y="1648"/>
                </a:lnTo>
                <a:lnTo>
                  <a:pt x="35584" y="6137"/>
                </a:lnTo>
                <a:lnTo>
                  <a:pt x="40055" y="12777"/>
                </a:lnTo>
                <a:lnTo>
                  <a:pt x="41695" y="20883"/>
                </a:lnTo>
                <a:lnTo>
                  <a:pt x="40055" y="28989"/>
                </a:lnTo>
                <a:lnTo>
                  <a:pt x="35584" y="35630"/>
                </a:lnTo>
                <a:lnTo>
                  <a:pt x="28957" y="40118"/>
                </a:lnTo>
                <a:lnTo>
                  <a:pt x="20847" y="41767"/>
                </a:lnTo>
                <a:lnTo>
                  <a:pt x="12737" y="40118"/>
                </a:lnTo>
                <a:lnTo>
                  <a:pt x="6110" y="35630"/>
                </a:lnTo>
                <a:lnTo>
                  <a:pt x="1639" y="28989"/>
                </a:lnTo>
                <a:lnTo>
                  <a:pt x="0" y="20883"/>
                </a:lnTo>
                <a:close/>
              </a:path>
            </a:pathLst>
          </a:custGeom>
          <a:solidFill>
            <a:srgbClr val="ECE6E2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pic>
        <p:nvPicPr>
          <p:cNvPr id="20" name="object 20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rB4AAPgAAAB+HwAAywEAABAAAAAmAAAACAAAAP//////////"/>
              </a:ext>
            </a:extLst>
          </p:cNvPicPr>
          <p:nvPr/>
        </p:nvPicPr>
        <p:blipFill>
          <a:blip r:embed="rId9"/>
          <a:stretch>
            <a:fillRect/>
          </a:stretch>
        </p:blipFill>
        <p:spPr>
          <a:xfrm>
            <a:off x="4986020" y="157480"/>
            <a:ext cx="133350" cy="1339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1" name="object 21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DBEAAIUgAADeEQAAVyEAABAAAAAmAAAACAAAAP//////////"/>
              </a:ext>
            </a:extLst>
          </p:cNvPicPr>
          <p:nvPr/>
        </p:nvPicPr>
        <p:blipFill>
          <a:blip r:embed="rId10"/>
          <a:stretch>
            <a:fillRect/>
          </a:stretch>
        </p:blipFill>
        <p:spPr>
          <a:xfrm>
            <a:off x="2771140" y="5286375"/>
            <a:ext cx="133350" cy="1333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object 22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DBoAAPA0AADeGgAAwjUAABAAAAAmAAAACAAAAP//////////"/>
              </a:ext>
            </a:extLst>
          </p:cNvPicPr>
          <p:nvPr/>
        </p:nvPicPr>
        <p:blipFill>
          <a:blip r:embed="rId11"/>
          <a:stretch>
            <a:fillRect/>
          </a:stretch>
        </p:blipFill>
        <p:spPr>
          <a:xfrm>
            <a:off x="4234180" y="8605520"/>
            <a:ext cx="133350" cy="1333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object 23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1R0AAIoIAACnHgAAXQkAABAAAAAmAAAACAAAAP//////////"/>
              </a:ext>
            </a:extLst>
          </p:cNvPicPr>
          <p:nvPr/>
        </p:nvPicPr>
        <p:blipFill>
          <a:blip r:embed="rId12"/>
          <a:stretch>
            <a:fillRect/>
          </a:stretch>
        </p:blipFill>
        <p:spPr>
          <a:xfrm>
            <a:off x="4849495" y="1388110"/>
            <a:ext cx="133350" cy="1339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object 24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BiUAAOgWAADZJQAAuhcAABAAAAAmAAAACAAAAP//////////"/>
              </a:ext>
            </a:extLst>
          </p:cNvPicPr>
          <p:nvPr/>
        </p:nvPicPr>
        <p:blipFill>
          <a:blip r:embed="rId13"/>
          <a:stretch>
            <a:fillRect/>
          </a:stretch>
        </p:blipFill>
        <p:spPr>
          <a:xfrm>
            <a:off x="6018530" y="3723640"/>
            <a:ext cx="133985" cy="1333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object 25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vPjxh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lRsAAF0WAABoHAAAMBcAABAAAAAmAAAACAAAAP//////////"/>
              </a:ext>
            </a:extLst>
          </p:cNvPicPr>
          <p:nvPr/>
        </p:nvPicPr>
        <p:blipFill>
          <a:blip r:embed="rId14"/>
          <a:stretch>
            <a:fillRect/>
          </a:stretch>
        </p:blipFill>
        <p:spPr>
          <a:xfrm>
            <a:off x="4483735" y="3635375"/>
            <a:ext cx="133985" cy="1339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object 26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sSW5z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NQYAANUUAAAHBwAAqBUAABAAAAAmAAAACAAAAP//////////"/>
              </a:ext>
            </a:extLst>
          </p:cNvPicPr>
          <p:nvPr/>
        </p:nvPicPr>
        <p:blipFill>
          <a:blip r:embed="rId15"/>
          <a:stretch>
            <a:fillRect/>
          </a:stretch>
        </p:blipFill>
        <p:spPr>
          <a:xfrm>
            <a:off x="1009015" y="3386455"/>
            <a:ext cx="133350" cy="1339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7" name="object 27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iMjI4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KxIAAFYHAAD+EgAAKAgAABAAAAAmAAAACAAAAP//////////"/>
              </a:ext>
            </a:extLst>
          </p:cNvPicPr>
          <p:nvPr/>
        </p:nvPicPr>
        <p:blipFill>
          <a:blip r:embed="rId16"/>
          <a:stretch>
            <a:fillRect/>
          </a:stretch>
        </p:blipFill>
        <p:spPr>
          <a:xfrm>
            <a:off x="2953385" y="1192530"/>
            <a:ext cx="133985" cy="1333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object 28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iMTEz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zw4AABMLAABJDwAAjgsAABAAAAAmAAAACAAAAP//////////"/>
              </a:ext>
            </a:extLst>
          </p:cNvPicPr>
          <p:nvPr/>
        </p:nvPicPr>
        <p:blipFill>
          <a:blip r:embed="rId17"/>
          <a:stretch>
            <a:fillRect/>
          </a:stretch>
        </p:blipFill>
        <p:spPr>
          <a:xfrm>
            <a:off x="2407285" y="1800225"/>
            <a:ext cx="77470" cy="781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object 29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iLz48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AQEAAIMsAAB8AQAA/iwAABAAAAAmAAAACAAAAP//////////"/>
              </a:ext>
            </a:extLst>
          </p:cNvPicPr>
          <p:nvPr/>
        </p:nvPicPr>
        <p:blipFill>
          <a:blip r:embed="rId18"/>
          <a:stretch>
            <a:fillRect/>
          </a:stretch>
        </p:blipFill>
        <p:spPr>
          <a:xfrm>
            <a:off x="163195" y="7235825"/>
            <a:ext cx="78105" cy="781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object 30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C+AL4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egIAAOI1AAD0AgAAXDYAABAAAAAmAAAACAAAAP//////////"/>
              </a:ext>
            </a:extLst>
          </p:cNvPicPr>
          <p:nvPr/>
        </p:nvPicPr>
        <p:blipFill>
          <a:blip r:embed="rId19"/>
          <a:stretch>
            <a:fillRect/>
          </a:stretch>
        </p:blipFill>
        <p:spPr>
          <a:xfrm>
            <a:off x="402590" y="8759190"/>
            <a:ext cx="77470" cy="774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1" name="object 31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wdCB4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sgIAABcgAAAtAwAAkSAAABAAAAAmAAAACAAAAP//////////"/>
              </a:ext>
            </a:extLst>
          </p:cNvPicPr>
          <p:nvPr/>
        </p:nvPicPr>
        <p:blipFill>
          <a:blip r:embed="rId20"/>
          <a:stretch>
            <a:fillRect/>
          </a:stretch>
        </p:blipFill>
        <p:spPr>
          <a:xfrm>
            <a:off x="438150" y="5216525"/>
            <a:ext cx="78105" cy="774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2" name="object 32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vPjxh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dgUAAIQeAADxBQAA/x4AABAAAAAmAAAACAAAAP//////////"/>
              </a:ext>
            </a:extLst>
          </p:cNvPicPr>
          <p:nvPr/>
        </p:nvPicPr>
        <p:blipFill>
          <a:blip r:embed="rId21"/>
          <a:stretch>
            <a:fillRect/>
          </a:stretch>
        </p:blipFill>
        <p:spPr>
          <a:xfrm>
            <a:off x="887730" y="4960620"/>
            <a:ext cx="78105" cy="781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3" name="object 33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vPjxh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Vg0AANI2AADcDQAAVzcAABAAAAAmAAAACAAAAP//////////"/>
              </a:ext>
            </a:extLst>
          </p:cNvPicPr>
          <p:nvPr/>
        </p:nvPicPr>
        <p:blipFill>
          <a:blip r:embed="rId22"/>
          <a:stretch>
            <a:fillRect/>
          </a:stretch>
        </p:blipFill>
        <p:spPr>
          <a:xfrm>
            <a:off x="2167890" y="8911590"/>
            <a:ext cx="85090" cy="844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4" name="object 34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TdHls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HwEAABsWAAClAQAAoBYAABAAAAAmAAAACAAAAP//////////"/>
              </a:ext>
            </a:extLst>
          </p:cNvPicPr>
          <p:nvPr/>
        </p:nvPicPr>
        <p:blipFill>
          <a:blip r:embed="rId23"/>
          <a:stretch>
            <a:fillRect/>
          </a:stretch>
        </p:blipFill>
        <p:spPr>
          <a:xfrm>
            <a:off x="182245" y="3593465"/>
            <a:ext cx="85090" cy="844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5" name="object 35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7Ob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HNyZ2IMAAAAEAAAAAAAAAAAAAAAAAAAAAAAAAAeAAAAaAAAAAAAAAAAAAAAAAAAAAAAAAAAAAAAECcAABAnAAAAAAAAAAAAAAAAAAAAAAAAAAAAAAAAAAAAAAAAAAAAABQAAAAAAAAAwMD/AAAAAABkAAAAMgAAAAAAAABkAAAAAAAAAH9/fwAKAAAAHwAAAFQAAADs5uIA////AQAAAAAAAAAAAAAAAAAAAAAAAAAAAAAAAAAAAAAAAAAAAAAAAH9/fwDu7OEDzMzMAMDA/wB/f38AAAAAAAAAAAAAAAAAAAAAAAAAAAAhAAAAGAAAABQAAAAgDQAAYDkAAGINAACiOQAAEAAAACYAAAAIAAAA//////////8="/>
              </a:ext>
            </a:extLst>
          </p:cNvSpPr>
          <p:nvPr/>
        </p:nvSpPr>
        <p:spPr>
          <a:xfrm>
            <a:off x="2133600" y="9326880"/>
            <a:ext cx="41910" cy="41910"/>
          </a:xfrm>
          <a:custGeom>
            <a:avLst/>
            <a:gdLst/>
            <a:ahLst/>
            <a:cxnLst/>
            <a:rect l="0" t="0" r="41910" b="41910"/>
            <a:pathLst>
              <a:path w="41910" h="41910">
                <a:moveTo>
                  <a:pt x="0" y="20035"/>
                </a:moveTo>
                <a:lnTo>
                  <a:pt x="2002" y="12018"/>
                </a:lnTo>
                <a:lnTo>
                  <a:pt x="6905" y="5384"/>
                </a:lnTo>
                <a:lnTo>
                  <a:pt x="13753" y="1266"/>
                </a:lnTo>
                <a:lnTo>
                  <a:pt x="21637" y="0"/>
                </a:lnTo>
                <a:lnTo>
                  <a:pt x="29651" y="1923"/>
                </a:lnTo>
                <a:lnTo>
                  <a:pt x="36341" y="6830"/>
                </a:lnTo>
                <a:lnTo>
                  <a:pt x="40452" y="13696"/>
                </a:lnTo>
                <a:lnTo>
                  <a:pt x="41686" y="21625"/>
                </a:lnTo>
                <a:lnTo>
                  <a:pt x="39744" y="29722"/>
                </a:lnTo>
                <a:lnTo>
                  <a:pt x="34780" y="36354"/>
                </a:lnTo>
                <a:lnTo>
                  <a:pt x="27923" y="40457"/>
                </a:lnTo>
                <a:lnTo>
                  <a:pt x="20030" y="41683"/>
                </a:lnTo>
                <a:lnTo>
                  <a:pt x="11956" y="39679"/>
                </a:lnTo>
                <a:lnTo>
                  <a:pt x="5326" y="34774"/>
                </a:lnTo>
                <a:lnTo>
                  <a:pt x="1224" y="27924"/>
                </a:lnTo>
                <a:lnTo>
                  <a:pt x="0" y="20035"/>
                </a:lnTo>
                <a:close/>
              </a:path>
            </a:pathLst>
          </a:custGeom>
          <a:solidFill>
            <a:srgbClr val="ECE6E2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36" name="object 36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7Ob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E6clAMAAAAEAAAAAAAAAAAAAAAAAAAAAAAAAAeAAAAaAAAAAAAAAAAAAAAAAAAAAAAAAAAAAAAECcAABAnAAAAAAAAAAAAAAAAAAAAAAAAAAAAAAAAAAAAAAAAAAAAABQAAAAAAAAAwMD/AAAAAABkAAAAMgAAAAAAAABkAAAAAAAAAH9/fwAKAAAAHwAAAFQAAADs5uIA////AQAAAAAAAAAAAAAAAAAAAAAAAAAAAAAAAAAAAAAAAAAAAAAAAH9/fwDu7OEDzMzMAMDA/wB/f38AAAAAAAAAAAAAAAAAAAAAAAAAAAAhAAAAGAAAABQAAABKAwAAxTMAAIwDAAAHNAAAEAAAACYAAAAIAAAA//////////8="/>
              </a:ext>
            </a:extLst>
          </p:cNvSpPr>
          <p:nvPr/>
        </p:nvSpPr>
        <p:spPr>
          <a:xfrm>
            <a:off x="534670" y="8415655"/>
            <a:ext cx="41910" cy="41910"/>
          </a:xfrm>
          <a:custGeom>
            <a:avLst/>
            <a:gdLst/>
            <a:ahLst/>
            <a:cxnLst/>
            <a:rect l="0" t="0" r="41910" b="41910"/>
            <a:pathLst>
              <a:path w="41910" h="41910">
                <a:moveTo>
                  <a:pt x="0" y="20055"/>
                </a:moveTo>
                <a:lnTo>
                  <a:pt x="1922" y="12038"/>
                </a:lnTo>
                <a:lnTo>
                  <a:pt x="6828" y="5345"/>
                </a:lnTo>
                <a:lnTo>
                  <a:pt x="13690" y="1233"/>
                </a:lnTo>
                <a:lnTo>
                  <a:pt x="21617" y="0"/>
                </a:lnTo>
                <a:lnTo>
                  <a:pt x="29711" y="1942"/>
                </a:lnTo>
                <a:lnTo>
                  <a:pt x="36340" y="6850"/>
                </a:lnTo>
                <a:lnTo>
                  <a:pt x="40442" y="13715"/>
                </a:lnTo>
                <a:lnTo>
                  <a:pt x="41667" y="21645"/>
                </a:lnTo>
                <a:lnTo>
                  <a:pt x="39665" y="29742"/>
                </a:lnTo>
                <a:lnTo>
                  <a:pt x="34761" y="36373"/>
                </a:lnTo>
                <a:lnTo>
                  <a:pt x="27914" y="40477"/>
                </a:lnTo>
                <a:lnTo>
                  <a:pt x="20028" y="41702"/>
                </a:lnTo>
                <a:lnTo>
                  <a:pt x="12014" y="39699"/>
                </a:lnTo>
                <a:lnTo>
                  <a:pt x="5383" y="34794"/>
                </a:lnTo>
                <a:lnTo>
                  <a:pt x="1265" y="27943"/>
                </a:lnTo>
                <a:lnTo>
                  <a:pt x="0" y="20055"/>
                </a:lnTo>
                <a:close/>
              </a:path>
            </a:pathLst>
          </a:custGeom>
          <a:solidFill>
            <a:srgbClr val="ECE6E2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37" name="object 37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7Ob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IvPjwMAAAAEAAAAAAAAAAAAAAAAAAAAAAAAAAeAAAAaAAAAAAAAAAAAAAAAAAAAAAAAAAAAAAAECcAABAnAAAAAAAAAAAAAAAAAAAAAAAAAAAAAAAAAAAAAAAAAAAAABQAAAAAAAAAwMD/AAAAAABkAAAAMgAAAAAAAABkAAAAAAAAAH9/fwAKAAAAHwAAAFQAAADs5uIA////AQAAAAAAAAAAAAAAAAAAAAAAAAAAAAAAAAAAAAAAAAAAAAAAAH9/fwDu7OEDzMzMAMDA/wB/f38AAAAAAAAAAAAAAAAAAAAAAAAAAAAhAAAAGAAAABQAAADhDQAAEC0AACMOAABSLQAAEAAAACYAAAAIAAAA//////////8="/>
              </a:ext>
            </a:extLst>
          </p:cNvSpPr>
          <p:nvPr/>
        </p:nvSpPr>
        <p:spPr>
          <a:xfrm>
            <a:off x="2256155" y="7325360"/>
            <a:ext cx="41910" cy="41910"/>
          </a:xfrm>
          <a:custGeom>
            <a:avLst/>
            <a:gdLst/>
            <a:ahLst/>
            <a:cxnLst/>
            <a:rect l="0" t="0" r="41910" b="41910"/>
            <a:pathLst>
              <a:path w="41910" h="41910">
                <a:moveTo>
                  <a:pt x="0" y="20113"/>
                </a:moveTo>
                <a:lnTo>
                  <a:pt x="1942" y="12096"/>
                </a:lnTo>
                <a:lnTo>
                  <a:pt x="6845" y="5384"/>
                </a:lnTo>
                <a:lnTo>
                  <a:pt x="13693" y="1240"/>
                </a:lnTo>
                <a:lnTo>
                  <a:pt x="21577" y="0"/>
                </a:lnTo>
                <a:lnTo>
                  <a:pt x="29591" y="2001"/>
                </a:lnTo>
                <a:lnTo>
                  <a:pt x="36300" y="6906"/>
                </a:lnTo>
                <a:lnTo>
                  <a:pt x="40444" y="13756"/>
                </a:lnTo>
                <a:lnTo>
                  <a:pt x="41683" y="21644"/>
                </a:lnTo>
                <a:lnTo>
                  <a:pt x="39683" y="29662"/>
                </a:lnTo>
                <a:lnTo>
                  <a:pt x="34780" y="36354"/>
                </a:lnTo>
                <a:lnTo>
                  <a:pt x="27932" y="40466"/>
                </a:lnTo>
                <a:lnTo>
                  <a:pt x="20048" y="41700"/>
                </a:lnTo>
                <a:lnTo>
                  <a:pt x="12034" y="39757"/>
                </a:lnTo>
                <a:lnTo>
                  <a:pt x="5344" y="34852"/>
                </a:lnTo>
                <a:lnTo>
                  <a:pt x="1233" y="28002"/>
                </a:lnTo>
                <a:lnTo>
                  <a:pt x="0" y="20113"/>
                </a:lnTo>
                <a:close/>
              </a:path>
            </a:pathLst>
          </a:custGeom>
          <a:solidFill>
            <a:srgbClr val="ECE6E2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38" name="object 38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7Ob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B4PSIMAAAAEAAAAAAAAAAAAAAAAAAAAAAAAAAeAAAAaAAAAAAAAAAAAAAAAAAAAAAAAAAAAAAAECcAABAnAAAAAAAAAAAAAAAAAAAAAAAAAAAAAAAAAAAAAAAAAAAAABQAAAAAAAAAwMD/AAAAAABkAAAAMgAAAAAAAABkAAAAAAAAAH9/fwAKAAAAHwAAAFQAAADs5uIA////AQAAAAAAAAAAAAAAAAAAAAAAAAAAAAAAAAAAAAAAAAAAAAAAAH9/fwDu7OEDzMzMAMDA/wB/f38AAAAAAAAAAAAAAAAAAAAAAAAAAAAhAAAAGAAAABQAAADbDQAAdCoAAB0OAAC2KgAAEAAAACYAAAAIAAAA//////////8="/>
              </a:ext>
            </a:extLst>
          </p:cNvSpPr>
          <p:nvPr/>
        </p:nvSpPr>
        <p:spPr>
          <a:xfrm>
            <a:off x="2252345" y="6901180"/>
            <a:ext cx="41910" cy="41910"/>
          </a:xfrm>
          <a:custGeom>
            <a:avLst/>
            <a:gdLst/>
            <a:ahLst/>
            <a:cxnLst/>
            <a:rect l="0" t="0" r="41910" b="41910"/>
            <a:pathLst>
              <a:path w="41910" h="41910">
                <a:moveTo>
                  <a:pt x="0" y="20055"/>
                </a:moveTo>
                <a:lnTo>
                  <a:pt x="1922" y="12038"/>
                </a:lnTo>
                <a:lnTo>
                  <a:pt x="6886" y="5345"/>
                </a:lnTo>
                <a:lnTo>
                  <a:pt x="13742" y="1233"/>
                </a:lnTo>
                <a:lnTo>
                  <a:pt x="21635" y="0"/>
                </a:lnTo>
                <a:lnTo>
                  <a:pt x="29710" y="1942"/>
                </a:lnTo>
                <a:lnTo>
                  <a:pt x="36400" y="6908"/>
                </a:lnTo>
                <a:lnTo>
                  <a:pt x="40511" y="13767"/>
                </a:lnTo>
                <a:lnTo>
                  <a:pt x="41744" y="21664"/>
                </a:lnTo>
                <a:lnTo>
                  <a:pt x="39802" y="29742"/>
                </a:lnTo>
                <a:lnTo>
                  <a:pt x="34838" y="36373"/>
                </a:lnTo>
                <a:lnTo>
                  <a:pt x="27982" y="40477"/>
                </a:lnTo>
                <a:lnTo>
                  <a:pt x="20089" y="41702"/>
                </a:lnTo>
                <a:lnTo>
                  <a:pt x="12014" y="39699"/>
                </a:lnTo>
                <a:lnTo>
                  <a:pt x="5383" y="34794"/>
                </a:lnTo>
                <a:lnTo>
                  <a:pt x="1265" y="27943"/>
                </a:lnTo>
                <a:lnTo>
                  <a:pt x="0" y="20055"/>
                </a:lnTo>
                <a:close/>
              </a:path>
            </a:pathLst>
          </a:custGeom>
          <a:solidFill>
            <a:srgbClr val="ECE6E2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39" name="object 39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7Ob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VDRTYMAAAAEAAAAAAAAAAAAAAAAAAAAAAAAAAeAAAAaAAAAAAAAAAAAAAAAAAAAAAAAAAAAAAAECcAABAnAAAAAAAAAAAAAAAAAAAAAAAAAAAAAAAAAAAAAAAAAAAAABQAAAAAAAAAwMD/AAAAAABkAAAAMgAAAAAAAABkAAAAAAAAAH9/fwAKAAAAHwAAAFQAAADs5uIA////AQAAAAAAAAAAAAAAAAAAAAAAAAAAAAAAAAAAAAAAAAAAAAAAAH9/fwDu7OEDzMzMAMDA/wB/f38AAAAAAAAAAAAAAAAAAAAAAAAAAAAhAAAAGAAAABQAAADzEQAAKgMAADUSAABsAwAAEAAAACYAAAAIAAAA//////////8="/>
              </a:ext>
            </a:extLst>
          </p:cNvSpPr>
          <p:nvPr/>
        </p:nvSpPr>
        <p:spPr>
          <a:xfrm>
            <a:off x="2917825" y="514350"/>
            <a:ext cx="41910" cy="41910"/>
          </a:xfrm>
          <a:custGeom>
            <a:avLst/>
            <a:gdLst/>
            <a:ahLst/>
            <a:cxnLst/>
            <a:rect l="0" t="0" r="41910" b="41910"/>
            <a:pathLst>
              <a:path w="41910" h="41910">
                <a:moveTo>
                  <a:pt x="0" y="20116"/>
                </a:moveTo>
                <a:lnTo>
                  <a:pt x="2002" y="12038"/>
                </a:lnTo>
                <a:lnTo>
                  <a:pt x="6905" y="5346"/>
                </a:lnTo>
                <a:lnTo>
                  <a:pt x="13753" y="1233"/>
                </a:lnTo>
                <a:lnTo>
                  <a:pt x="21637" y="0"/>
                </a:lnTo>
                <a:lnTo>
                  <a:pt x="29651" y="1942"/>
                </a:lnTo>
                <a:lnTo>
                  <a:pt x="36283" y="6850"/>
                </a:lnTo>
                <a:lnTo>
                  <a:pt x="40400" y="13715"/>
                </a:lnTo>
                <a:lnTo>
                  <a:pt x="41666" y="21645"/>
                </a:lnTo>
                <a:lnTo>
                  <a:pt x="39744" y="29742"/>
                </a:lnTo>
                <a:lnTo>
                  <a:pt x="34838" y="36376"/>
                </a:lnTo>
                <a:lnTo>
                  <a:pt x="27975" y="40494"/>
                </a:lnTo>
                <a:lnTo>
                  <a:pt x="20050" y="41761"/>
                </a:lnTo>
                <a:lnTo>
                  <a:pt x="11956" y="39837"/>
                </a:lnTo>
                <a:lnTo>
                  <a:pt x="5326" y="34872"/>
                </a:lnTo>
                <a:lnTo>
                  <a:pt x="1224" y="28013"/>
                </a:lnTo>
                <a:lnTo>
                  <a:pt x="0" y="20116"/>
                </a:lnTo>
                <a:close/>
              </a:path>
            </a:pathLst>
          </a:custGeom>
          <a:solidFill>
            <a:srgbClr val="ECE6E2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pic>
        <p:nvPicPr>
          <p:cNvPr id="40" name="object 40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6bG5U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DAgAADAEAADeCAAAAgUAABAAAAAmAAAACAAAAP//////////"/>
              </a:ext>
            </a:extLst>
          </p:cNvPicPr>
          <p:nvPr/>
        </p:nvPicPr>
        <p:blipFill>
          <a:blip r:embed="rId24"/>
          <a:stretch>
            <a:fillRect/>
          </a:stretch>
        </p:blipFill>
        <p:spPr>
          <a:xfrm>
            <a:off x="1308100" y="680720"/>
            <a:ext cx="133350" cy="1333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1" name="object 41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1OSIg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AAAAAOUmAACSAAAAtycAABAAAAAmAAAACAAAAP//////////"/>
              </a:ext>
            </a:extLst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6322695"/>
            <a:ext cx="92710" cy="1333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object 42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nQCP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xg0AABI4AACYDgAA5DgAABAAAAAmAAAACAAAAP//////////"/>
              </a:ext>
            </a:extLst>
          </p:cNvPicPr>
          <p:nvPr/>
        </p:nvPicPr>
        <p:blipFill>
          <a:blip r:embed="rId26"/>
          <a:stretch>
            <a:fillRect/>
          </a:stretch>
        </p:blipFill>
        <p:spPr>
          <a:xfrm>
            <a:off x="2239010" y="9114790"/>
            <a:ext cx="133350" cy="1333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3" name="object 43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yIGlk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jxwAAI4wAABhHQAAYTEAABAAAAAmAAAACAAAAP//////////"/>
              </a:ext>
            </a:extLst>
          </p:cNvPicPr>
          <p:nvPr/>
        </p:nvPicPr>
        <p:blipFill>
          <a:blip r:embed="rId27"/>
          <a:stretch>
            <a:fillRect/>
          </a:stretch>
        </p:blipFill>
        <p:spPr>
          <a:xfrm>
            <a:off x="4642485" y="7893050"/>
            <a:ext cx="133350" cy="1339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4" name="object 44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7Ob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U8L2EMAAAAEAAAAAAAAAAAAAAAAAAAAAAAAAAeAAAAaAAAAAAAAAAAAAAAAAAAAAAAAAAAAAAAECcAABAnAAAAAAAAAAAAAAAAAAAAAAAAAAAAAAAAAAAAAAAAAAAAABQAAAAAAAAAwMD/AAAAAABkAAAAMgAAAAAAAABkAAAAAAAAAH9/fwAKAAAAHwAAAFQAAADs5uIA////AQAAAAAAAAAAAAAAAAAAAAAAAAAAAAAAAAAAAAAAAAAAAAAAAH9/fwDu7OEDzMzMAMDA/wB/f38AAAAAAAAAAAAAAAAAAAAAAAAAAAAhAAAAGAAAABQAAACMIQAAkjcAAM4hAADUNwAAEAAAACYAAAAIAAAA//////////8="/>
              </a:ext>
            </a:extLst>
          </p:cNvSpPr>
          <p:nvPr/>
        </p:nvSpPr>
        <p:spPr>
          <a:xfrm>
            <a:off x="5453380" y="9033510"/>
            <a:ext cx="41910" cy="41910"/>
          </a:xfrm>
          <a:custGeom>
            <a:avLst/>
            <a:gdLst/>
            <a:ahLst/>
            <a:cxnLst/>
            <a:rect l="0" t="0" r="41910" b="41910"/>
            <a:pathLst>
              <a:path w="41910" h="41910">
                <a:moveTo>
                  <a:pt x="0" y="20035"/>
                </a:moveTo>
                <a:lnTo>
                  <a:pt x="1941" y="12018"/>
                </a:lnTo>
                <a:lnTo>
                  <a:pt x="6847" y="5384"/>
                </a:lnTo>
                <a:lnTo>
                  <a:pt x="13710" y="1266"/>
                </a:lnTo>
                <a:lnTo>
                  <a:pt x="21635" y="0"/>
                </a:lnTo>
                <a:lnTo>
                  <a:pt x="29729" y="1923"/>
                </a:lnTo>
                <a:lnTo>
                  <a:pt x="36339" y="6888"/>
                </a:lnTo>
                <a:lnTo>
                  <a:pt x="40409" y="13747"/>
                </a:lnTo>
                <a:lnTo>
                  <a:pt x="41627" y="21644"/>
                </a:lnTo>
                <a:lnTo>
                  <a:pt x="39683" y="29722"/>
                </a:lnTo>
                <a:lnTo>
                  <a:pt x="34780" y="36354"/>
                </a:lnTo>
                <a:lnTo>
                  <a:pt x="27932" y="40457"/>
                </a:lnTo>
                <a:lnTo>
                  <a:pt x="20048" y="41683"/>
                </a:lnTo>
                <a:lnTo>
                  <a:pt x="12034" y="39679"/>
                </a:lnTo>
                <a:lnTo>
                  <a:pt x="5344" y="34774"/>
                </a:lnTo>
                <a:lnTo>
                  <a:pt x="1233" y="27924"/>
                </a:lnTo>
                <a:lnTo>
                  <a:pt x="0" y="20035"/>
                </a:lnTo>
                <a:close/>
              </a:path>
            </a:pathLst>
          </a:custGeom>
          <a:solidFill>
            <a:srgbClr val="ECE6E2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pic>
        <p:nvPicPr>
          <p:cNvPr id="45" name="object 45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pbGw+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pRcAAJc4AAB4GAAAajkAABAAAAAmAAAACAAAAP//////////"/>
              </a:ext>
            </a:extLst>
          </p:cNvPicPr>
          <p:nvPr/>
        </p:nvPicPr>
        <p:blipFill>
          <a:blip r:embed="rId28"/>
          <a:stretch>
            <a:fillRect/>
          </a:stretch>
        </p:blipFill>
        <p:spPr>
          <a:xfrm>
            <a:off x="3843655" y="9199245"/>
            <a:ext cx="133985" cy="1339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6" name="object 46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+PGE6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GBoAAGExAADqGgAAMzIAABAAAAAmAAAACAAAAP//////////"/>
              </a:ext>
            </a:extLst>
          </p:cNvPicPr>
          <p:nvPr/>
        </p:nvPicPr>
        <p:blipFill>
          <a:blip r:embed="rId29"/>
          <a:stretch>
            <a:fillRect/>
          </a:stretch>
        </p:blipFill>
        <p:spPr>
          <a:xfrm>
            <a:off x="4241800" y="8027035"/>
            <a:ext cx="133350" cy="1333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7" name="object 47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/gQAAI40AADQBQAAYTUAABAAAAAmAAAACAAAAP//////////"/>
              </a:ext>
            </a:extLst>
          </p:cNvPicPr>
          <p:nvPr/>
        </p:nvPicPr>
        <p:blipFill>
          <a:blip r:embed="rId30"/>
          <a:stretch>
            <a:fillRect/>
          </a:stretch>
        </p:blipFill>
        <p:spPr>
          <a:xfrm>
            <a:off x="811530" y="8543290"/>
            <a:ext cx="133350" cy="1339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8" name="object 48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hAEAAHIXAABXAgAARRgAABAAAAAmAAAACAAAAP//////////"/>
              </a:ext>
            </a:extLst>
          </p:cNvPicPr>
          <p:nvPr/>
        </p:nvPicPr>
        <p:blipFill>
          <a:blip r:embed="rId31"/>
          <a:stretch>
            <a:fillRect/>
          </a:stretch>
        </p:blipFill>
        <p:spPr>
          <a:xfrm>
            <a:off x="246380" y="3811270"/>
            <a:ext cx="133985" cy="1339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9" name="object 49"/>
          <p:cNvSpPr>
            <a:extLst>
              <a:ext uri="smNativeData">
                <pr:smNativeData xmlns:pr="smNativeData" val="SMDATA_13_x716YRMAAAAlAAAAZAAAAA0AAAAAAAAAAEw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ABgAAmg4AAEApAADQLwAAEAAAACYAAAAIAAAA//////////8="/>
              </a:ext>
            </a:extLst>
          </p:cNvSpPr>
          <p:nvPr/>
        </p:nvSpPr>
        <p:spPr>
          <a:xfrm>
            <a:off x="1016000" y="2373630"/>
            <a:ext cx="5689600" cy="53987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48260" rIns="0" bIns="0" numCol="1" spcCol="215900" anchor="t"/>
          <a:lstStyle/>
          <a:p>
            <a:pPr marL="12700" marR="1590675">
              <a:lnSpc>
                <a:spcPts val="7650"/>
              </a:lnSpc>
              <a:spcBef>
                <a:spcPts val="380"/>
              </a:spcBef>
              <a:defRPr sz="2000">
                <a:latin typeface="AR BLANCA" pitchFamily="0" charset="0"/>
                <a:ea typeface="AR BLANCA" pitchFamily="0" charset="0"/>
                <a:cs typeface="AR BLANCA" pitchFamily="0" charset="0"/>
              </a:defRPr>
            </a:pPr>
            <a:r>
              <a:rPr sz="7200" spc="-6">
                <a:solidFill>
                  <a:srgbClr val="FF4A3B"/>
                </a:solidFill>
              </a:rPr>
              <a:t>F</a:t>
            </a:r>
            <a:r>
              <a:rPr sz="7200">
                <a:solidFill>
                  <a:srgbClr val="FF4A3B"/>
                </a:solidFill>
              </a:rPr>
              <a:t>U</a:t>
            </a:r>
            <a:r>
              <a:rPr sz="7200" spc="-6">
                <a:solidFill>
                  <a:srgbClr val="FF4A3B"/>
                </a:solidFill>
              </a:rPr>
              <a:t>T</a:t>
            </a:r>
            <a:r>
              <a:rPr sz="7200">
                <a:solidFill>
                  <a:srgbClr val="FF4A3B"/>
                </a:solidFill>
              </a:rPr>
              <a:t>URE  </a:t>
            </a:r>
            <a:r>
              <a:rPr sz="7200" spc="-6">
                <a:solidFill>
                  <a:srgbClr val="FF4A3B"/>
                </a:solidFill>
              </a:rPr>
              <a:t>OF</a:t>
            </a:r>
            <a:endParaRPr sz="7200"/>
          </a:p>
          <a:p>
            <a:pPr marL="12700" marR="5080">
              <a:lnSpc>
                <a:spcPts val="7650"/>
              </a:lnSpc>
              <a:defRPr>
                <a:latin typeface="AR BLANCA" pitchFamily="0" charset="0"/>
                <a:ea typeface="AR BLANCA" pitchFamily="0" charset="0"/>
                <a:cs typeface="AR BLANCA" pitchFamily="0" charset="0"/>
              </a:defRPr>
            </a:pPr>
            <a:r>
              <a:rPr sz="7200" spc="-6">
                <a:solidFill>
                  <a:srgbClr val="FF4A3B"/>
                </a:solidFill>
              </a:rPr>
              <a:t>A</a:t>
            </a:r>
            <a:r>
              <a:rPr sz="7200">
                <a:solidFill>
                  <a:srgbClr val="FF4A3B"/>
                </a:solidFill>
              </a:rPr>
              <a:t>U</a:t>
            </a:r>
            <a:r>
              <a:rPr sz="7200" spc="-6">
                <a:solidFill>
                  <a:srgbClr val="FF4A3B"/>
                </a:solidFill>
              </a:rPr>
              <a:t>GM</a:t>
            </a:r>
            <a:r>
              <a:rPr sz="7200">
                <a:solidFill>
                  <a:srgbClr val="FF4A3B"/>
                </a:solidFill>
              </a:rPr>
              <a:t>E</a:t>
            </a:r>
            <a:r>
              <a:rPr sz="7200" spc="-6">
                <a:solidFill>
                  <a:srgbClr val="FF4A3B"/>
                </a:solidFill>
              </a:rPr>
              <a:t>NT</a:t>
            </a:r>
            <a:r>
              <a:rPr sz="7200">
                <a:solidFill>
                  <a:srgbClr val="FF4A3B"/>
                </a:solidFill>
              </a:rPr>
              <a:t>E</a:t>
            </a:r>
            <a:r>
              <a:rPr sz="7200" spc="-6">
                <a:solidFill>
                  <a:srgbClr val="FF4A3B"/>
                </a:solidFill>
              </a:rPr>
              <a:t>D  </a:t>
            </a:r>
            <a:r>
              <a:rPr sz="7200">
                <a:solidFill>
                  <a:srgbClr val="FF4A3B"/>
                </a:solidFill>
              </a:rPr>
              <a:t>REALITY</a:t>
            </a:r>
            <a:endParaRPr sz="6400"/>
          </a:p>
        </p:txBody>
      </p:sp>
      <p:sp>
        <p:nvSpPr>
          <p:cNvPr id="50" name="object 50"/>
          <p:cNvSpPr>
            <a:spLocks noGrp="1" noChangeArrowheads="1"/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lOwAACwMAALVHAAADBgAAECAAACYAAAAIAAAAPTAAAAAAAAA="/>
              </a:ext>
            </a:extLst>
          </p:cNvSpPr>
          <p:nvPr>
            <p:ph type="title"/>
          </p:nvPr>
        </p:nvSpPr>
        <p:spPr>
          <a:xfrm>
            <a:off x="9655175" y="494665"/>
            <a:ext cx="2001520" cy="482600"/>
          </a:xfrm>
        </p:spPr>
        <p:txBody>
          <a:bodyPr vert="horz" wrap="square" lIns="0" tIns="12700" rIns="0" bIns="0" numCol="1" spcCol="215900" anchor="t">
            <a:prstTxWarp prst="textNoShape">
              <a:avLst/>
            </a:prstTxWarp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>
                <a:solidFill>
                  <a:srgbClr val="FF4A3B"/>
                </a:solidFill>
              </a:rPr>
              <a:t>MILITARY</a:t>
            </a:r>
            <a:endParaRPr sz="3000"/>
          </a:p>
        </p:txBody>
      </p:sp>
      <p:grpSp>
        <p:nvGrpSpPr>
          <p:cNvPr id="51" name="object 51"/>
          <p:cNvGrpSpPr>
            <a:extLst>
              <a:ext uri="smNativeData">
                <pr:smNativeData xmlns:pr="smNativeData" val="SMDATA_7_x716YRMAAAAlAAAAAQAAAA8BAAAAkAAAAEgAAACQAAAASAAAAAAAAAAAAAAAAAAAABcAAAAUAAAAAAAAAAAAAAD/fwAA/38AAAAAAAAJAAAABAAAAFIAAAAMAAAAEAAAAAAAAAAAAAAAAAAAAAAAAAAfAAAAVAAAAAAAAAAAAAAAAAAAAAAAAAAAAAAAAAAAAAAAAAAAAAAAAAAAAAAAAAAAAAAAAAAAAAAAAAAAAAAAAAAAAAAAAAAAAAAAAAAAAAAAAAAAAAAAAAAAACEAAAAYAAAAFAAAABszAAAAAAAAlzUAAEg/AAAQAAAAJgAAAAgAAAD/////AAAAAA=="/>
              </a:ext>
            </a:extLst>
          </p:cNvGrpSpPr>
          <p:nvPr/>
        </p:nvGrpSpPr>
        <p:grpSpPr>
          <a:xfrm>
            <a:off x="8307705" y="0"/>
            <a:ext cx="403860" cy="10287000"/>
            <a:chOff x="8307705" y="0"/>
            <a:chExt cx="403860" cy="10287000"/>
          </a:xfrm>
        </p:grpSpPr>
        <p:sp>
          <p:nvSpPr>
            <p:cNvPr id="53" name="object 52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7Ob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s5uIA////AQAAAAAAAAAAAAAAAAAAAAAAAAAAAAAAAAAAAAAAAAAAAAAAAH9/fwDu7OEDzMzMAMDA/wB/f38AAAAAAAAAAAAAAAAAAAAAAAAAAAAhAAAAGAAAABQAAAAlNAAAAAAAAI40AABIPwAAAAAAACYAAAAIAAAA//////////8="/>
                </a:ext>
              </a:extLst>
            </p:cNvSpPr>
            <p:nvPr/>
          </p:nvSpPr>
          <p:spPr>
            <a:xfrm>
              <a:off x="8476615" y="0"/>
              <a:ext cx="66675" cy="10287000"/>
            </a:xfrm>
            <a:custGeom>
              <a:avLst/>
              <a:gdLst/>
              <a:ahLst/>
              <a:cxnLst/>
              <a:rect l="0" t="0" r="66675" b="10287000"/>
              <a:pathLst>
                <a:path w="66675" h="10287000">
                  <a:moveTo>
                    <a:pt x="0" y="0"/>
                  </a:moveTo>
                  <a:lnTo>
                    <a:pt x="66674" y="0"/>
                  </a:lnTo>
                  <a:lnTo>
                    <a:pt x="66674" y="10286996"/>
                  </a:lnTo>
                  <a:lnTo>
                    <a:pt x="0" y="102869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6E2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52" name="object 53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/0o7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SjsA////AQAAAAAAAAAAAAAAAAAAAAAAAAAAAAAAAAAAAAAAAAAAAAAAAH9/fwDu7OEDzMzMAMDA/wB/f38AAAAAAAAAAAAAAAAAAAAAAAAAAAAhAAAAGAAAABQAAAAbMwAAqwYAAJc1AAAXOQAAAAAAACYAAAAIAAAA//////////8="/>
                </a:ext>
              </a:extLst>
            </p:cNvSpPr>
            <p:nvPr/>
          </p:nvSpPr>
          <p:spPr>
            <a:xfrm>
              <a:off x="8307705" y="1083945"/>
              <a:ext cx="403860" cy="8196580"/>
            </a:xfrm>
            <a:custGeom>
              <a:avLst/>
              <a:gdLst/>
              <a:ahLst/>
              <a:cxnLst/>
              <a:rect l="0" t="0" r="403860" b="8196580"/>
              <a:pathLst>
                <a:path w="403860" h="8196580">
                  <a:moveTo>
                    <a:pt x="403251" y="7987843"/>
                  </a:moveTo>
                  <a:lnTo>
                    <a:pt x="398095" y="7948638"/>
                  </a:lnTo>
                  <a:lnTo>
                    <a:pt x="385382" y="7911185"/>
                  </a:lnTo>
                  <a:lnTo>
                    <a:pt x="365608" y="7876934"/>
                  </a:lnTo>
                  <a:lnTo>
                    <a:pt x="339522" y="7847203"/>
                  </a:lnTo>
                  <a:lnTo>
                    <a:pt x="308153" y="7823124"/>
                  </a:lnTo>
                  <a:lnTo>
                    <a:pt x="272682" y="7805636"/>
                  </a:lnTo>
                  <a:lnTo>
                    <a:pt x="234481" y="7795400"/>
                  </a:lnTo>
                  <a:lnTo>
                    <a:pt x="208230" y="7792821"/>
                  </a:lnTo>
                  <a:lnTo>
                    <a:pt x="201625" y="7792821"/>
                  </a:lnTo>
                  <a:lnTo>
                    <a:pt x="195021" y="7792821"/>
                  </a:lnTo>
                  <a:lnTo>
                    <a:pt x="155816" y="7797978"/>
                  </a:lnTo>
                  <a:lnTo>
                    <a:pt x="118364" y="7810690"/>
                  </a:lnTo>
                  <a:lnTo>
                    <a:pt x="84112" y="7830464"/>
                  </a:lnTo>
                  <a:lnTo>
                    <a:pt x="54381" y="7856537"/>
                  </a:lnTo>
                  <a:lnTo>
                    <a:pt x="30314" y="7887919"/>
                  </a:lnTo>
                  <a:lnTo>
                    <a:pt x="12814" y="7923390"/>
                  </a:lnTo>
                  <a:lnTo>
                    <a:pt x="2578" y="7961592"/>
                  </a:lnTo>
                  <a:lnTo>
                    <a:pt x="0" y="7987843"/>
                  </a:lnTo>
                  <a:lnTo>
                    <a:pt x="0" y="8001051"/>
                  </a:lnTo>
                  <a:lnTo>
                    <a:pt x="5156" y="8040256"/>
                  </a:lnTo>
                  <a:lnTo>
                    <a:pt x="17868" y="8077708"/>
                  </a:lnTo>
                  <a:lnTo>
                    <a:pt x="37642" y="8111947"/>
                  </a:lnTo>
                  <a:lnTo>
                    <a:pt x="63728" y="8141690"/>
                  </a:lnTo>
                  <a:lnTo>
                    <a:pt x="95097" y="8165757"/>
                  </a:lnTo>
                  <a:lnTo>
                    <a:pt x="130568" y="8183245"/>
                  </a:lnTo>
                  <a:lnTo>
                    <a:pt x="168770" y="8193481"/>
                  </a:lnTo>
                  <a:lnTo>
                    <a:pt x="195021" y="8196072"/>
                  </a:lnTo>
                  <a:lnTo>
                    <a:pt x="208230" y="8196072"/>
                  </a:lnTo>
                  <a:lnTo>
                    <a:pt x="247435" y="8190903"/>
                  </a:lnTo>
                  <a:lnTo>
                    <a:pt x="284887" y="8178190"/>
                  </a:lnTo>
                  <a:lnTo>
                    <a:pt x="319139" y="8158416"/>
                  </a:lnTo>
                  <a:lnTo>
                    <a:pt x="348870" y="8132343"/>
                  </a:lnTo>
                  <a:lnTo>
                    <a:pt x="372936" y="8100974"/>
                  </a:lnTo>
                  <a:lnTo>
                    <a:pt x="390424" y="8065503"/>
                  </a:lnTo>
                  <a:lnTo>
                    <a:pt x="400660" y="8027302"/>
                  </a:lnTo>
                  <a:lnTo>
                    <a:pt x="403251" y="8001051"/>
                  </a:lnTo>
                  <a:lnTo>
                    <a:pt x="403251" y="7987843"/>
                  </a:lnTo>
                  <a:close/>
                </a:path>
                <a:path w="403860" h="8196580">
                  <a:moveTo>
                    <a:pt x="403251" y="6033998"/>
                  </a:moveTo>
                  <a:lnTo>
                    <a:pt x="398095" y="5994793"/>
                  </a:lnTo>
                  <a:lnTo>
                    <a:pt x="385382" y="5957341"/>
                  </a:lnTo>
                  <a:lnTo>
                    <a:pt x="365608" y="5923102"/>
                  </a:lnTo>
                  <a:lnTo>
                    <a:pt x="339522" y="5893359"/>
                  </a:lnTo>
                  <a:lnTo>
                    <a:pt x="308153" y="5869292"/>
                  </a:lnTo>
                  <a:lnTo>
                    <a:pt x="272682" y="5851804"/>
                  </a:lnTo>
                  <a:lnTo>
                    <a:pt x="234481" y="5841568"/>
                  </a:lnTo>
                  <a:lnTo>
                    <a:pt x="208230" y="5838977"/>
                  </a:lnTo>
                  <a:lnTo>
                    <a:pt x="201625" y="5838977"/>
                  </a:lnTo>
                  <a:lnTo>
                    <a:pt x="195021" y="5838977"/>
                  </a:lnTo>
                  <a:lnTo>
                    <a:pt x="155816" y="5844146"/>
                  </a:lnTo>
                  <a:lnTo>
                    <a:pt x="118364" y="5856859"/>
                  </a:lnTo>
                  <a:lnTo>
                    <a:pt x="84112" y="5876633"/>
                  </a:lnTo>
                  <a:lnTo>
                    <a:pt x="54381" y="5902706"/>
                  </a:lnTo>
                  <a:lnTo>
                    <a:pt x="30314" y="5934075"/>
                  </a:lnTo>
                  <a:lnTo>
                    <a:pt x="12814" y="5969546"/>
                  </a:lnTo>
                  <a:lnTo>
                    <a:pt x="2578" y="6007747"/>
                  </a:lnTo>
                  <a:lnTo>
                    <a:pt x="0" y="6033998"/>
                  </a:lnTo>
                  <a:lnTo>
                    <a:pt x="0" y="6047206"/>
                  </a:lnTo>
                  <a:lnTo>
                    <a:pt x="5156" y="6086411"/>
                  </a:lnTo>
                  <a:lnTo>
                    <a:pt x="17868" y="6123864"/>
                  </a:lnTo>
                  <a:lnTo>
                    <a:pt x="37642" y="6158115"/>
                  </a:lnTo>
                  <a:lnTo>
                    <a:pt x="63728" y="6187846"/>
                  </a:lnTo>
                  <a:lnTo>
                    <a:pt x="95097" y="6211925"/>
                  </a:lnTo>
                  <a:lnTo>
                    <a:pt x="130568" y="6229413"/>
                  </a:lnTo>
                  <a:lnTo>
                    <a:pt x="168770" y="6239649"/>
                  </a:lnTo>
                  <a:lnTo>
                    <a:pt x="195021" y="6242228"/>
                  </a:lnTo>
                  <a:lnTo>
                    <a:pt x="208230" y="6242228"/>
                  </a:lnTo>
                  <a:lnTo>
                    <a:pt x="247435" y="6237071"/>
                  </a:lnTo>
                  <a:lnTo>
                    <a:pt x="284887" y="6224359"/>
                  </a:lnTo>
                  <a:lnTo>
                    <a:pt x="319139" y="6204585"/>
                  </a:lnTo>
                  <a:lnTo>
                    <a:pt x="348870" y="6178512"/>
                  </a:lnTo>
                  <a:lnTo>
                    <a:pt x="372936" y="6147130"/>
                  </a:lnTo>
                  <a:lnTo>
                    <a:pt x="390424" y="6111659"/>
                  </a:lnTo>
                  <a:lnTo>
                    <a:pt x="400660" y="6073457"/>
                  </a:lnTo>
                  <a:lnTo>
                    <a:pt x="403251" y="6047206"/>
                  </a:lnTo>
                  <a:lnTo>
                    <a:pt x="403251" y="6033998"/>
                  </a:lnTo>
                  <a:close/>
                </a:path>
                <a:path w="403860" h="8196580">
                  <a:moveTo>
                    <a:pt x="403251" y="4053179"/>
                  </a:moveTo>
                  <a:lnTo>
                    <a:pt x="398095" y="4013962"/>
                  </a:lnTo>
                  <a:lnTo>
                    <a:pt x="385382" y="3976522"/>
                  </a:lnTo>
                  <a:lnTo>
                    <a:pt x="365608" y="3942270"/>
                  </a:lnTo>
                  <a:lnTo>
                    <a:pt x="339522" y="3912539"/>
                  </a:lnTo>
                  <a:lnTo>
                    <a:pt x="308153" y="3888460"/>
                  </a:lnTo>
                  <a:lnTo>
                    <a:pt x="272682" y="3870972"/>
                  </a:lnTo>
                  <a:lnTo>
                    <a:pt x="234481" y="3860736"/>
                  </a:lnTo>
                  <a:lnTo>
                    <a:pt x="208230" y="3858158"/>
                  </a:lnTo>
                  <a:lnTo>
                    <a:pt x="201625" y="3858158"/>
                  </a:lnTo>
                  <a:lnTo>
                    <a:pt x="195021" y="3858158"/>
                  </a:lnTo>
                  <a:lnTo>
                    <a:pt x="155816" y="3863314"/>
                  </a:lnTo>
                  <a:lnTo>
                    <a:pt x="118364" y="3876027"/>
                  </a:lnTo>
                  <a:lnTo>
                    <a:pt x="84112" y="3895801"/>
                  </a:lnTo>
                  <a:lnTo>
                    <a:pt x="54381" y="3921874"/>
                  </a:lnTo>
                  <a:lnTo>
                    <a:pt x="30314" y="3953256"/>
                  </a:lnTo>
                  <a:lnTo>
                    <a:pt x="12814" y="3988727"/>
                  </a:lnTo>
                  <a:lnTo>
                    <a:pt x="2578" y="4026916"/>
                  </a:lnTo>
                  <a:lnTo>
                    <a:pt x="0" y="4053179"/>
                  </a:lnTo>
                  <a:lnTo>
                    <a:pt x="0" y="4066387"/>
                  </a:lnTo>
                  <a:lnTo>
                    <a:pt x="5156" y="4105592"/>
                  </a:lnTo>
                  <a:lnTo>
                    <a:pt x="17868" y="4143044"/>
                  </a:lnTo>
                  <a:lnTo>
                    <a:pt x="37642" y="4177284"/>
                  </a:lnTo>
                  <a:lnTo>
                    <a:pt x="63728" y="4207014"/>
                  </a:lnTo>
                  <a:lnTo>
                    <a:pt x="95097" y="4231094"/>
                  </a:lnTo>
                  <a:lnTo>
                    <a:pt x="130568" y="4248582"/>
                  </a:lnTo>
                  <a:lnTo>
                    <a:pt x="168770" y="4258818"/>
                  </a:lnTo>
                  <a:lnTo>
                    <a:pt x="195021" y="4261409"/>
                  </a:lnTo>
                  <a:lnTo>
                    <a:pt x="208230" y="4261409"/>
                  </a:lnTo>
                  <a:lnTo>
                    <a:pt x="247435" y="4256240"/>
                  </a:lnTo>
                  <a:lnTo>
                    <a:pt x="284887" y="4243527"/>
                  </a:lnTo>
                  <a:lnTo>
                    <a:pt x="319139" y="4223753"/>
                  </a:lnTo>
                  <a:lnTo>
                    <a:pt x="348870" y="4197680"/>
                  </a:lnTo>
                  <a:lnTo>
                    <a:pt x="372936" y="4166311"/>
                  </a:lnTo>
                  <a:lnTo>
                    <a:pt x="390424" y="4130840"/>
                  </a:lnTo>
                  <a:lnTo>
                    <a:pt x="400660" y="4092638"/>
                  </a:lnTo>
                  <a:lnTo>
                    <a:pt x="403251" y="4066387"/>
                  </a:lnTo>
                  <a:lnTo>
                    <a:pt x="403251" y="4053179"/>
                  </a:lnTo>
                  <a:close/>
                </a:path>
                <a:path w="403860" h="8196580">
                  <a:moveTo>
                    <a:pt x="403251" y="2185974"/>
                  </a:moveTo>
                  <a:lnTo>
                    <a:pt x="398095" y="2146770"/>
                  </a:lnTo>
                  <a:lnTo>
                    <a:pt x="385382" y="2109317"/>
                  </a:lnTo>
                  <a:lnTo>
                    <a:pt x="365608" y="2075065"/>
                  </a:lnTo>
                  <a:lnTo>
                    <a:pt x="339522" y="2045335"/>
                  </a:lnTo>
                  <a:lnTo>
                    <a:pt x="308153" y="2021268"/>
                  </a:lnTo>
                  <a:lnTo>
                    <a:pt x="272682" y="2003767"/>
                  </a:lnTo>
                  <a:lnTo>
                    <a:pt x="234481" y="1993544"/>
                  </a:lnTo>
                  <a:lnTo>
                    <a:pt x="208230" y="1990953"/>
                  </a:lnTo>
                  <a:lnTo>
                    <a:pt x="201625" y="1990953"/>
                  </a:lnTo>
                  <a:lnTo>
                    <a:pt x="195021" y="1990953"/>
                  </a:lnTo>
                  <a:lnTo>
                    <a:pt x="155816" y="1996109"/>
                  </a:lnTo>
                  <a:lnTo>
                    <a:pt x="118364" y="2008822"/>
                  </a:lnTo>
                  <a:lnTo>
                    <a:pt x="84112" y="2028596"/>
                  </a:lnTo>
                  <a:lnTo>
                    <a:pt x="54381" y="2054682"/>
                  </a:lnTo>
                  <a:lnTo>
                    <a:pt x="30314" y="2086051"/>
                  </a:lnTo>
                  <a:lnTo>
                    <a:pt x="12814" y="2121522"/>
                  </a:lnTo>
                  <a:lnTo>
                    <a:pt x="2578" y="2159724"/>
                  </a:lnTo>
                  <a:lnTo>
                    <a:pt x="0" y="2185974"/>
                  </a:lnTo>
                  <a:lnTo>
                    <a:pt x="0" y="2199182"/>
                  </a:lnTo>
                  <a:lnTo>
                    <a:pt x="5156" y="2238387"/>
                  </a:lnTo>
                  <a:lnTo>
                    <a:pt x="17868" y="2275840"/>
                  </a:lnTo>
                  <a:lnTo>
                    <a:pt x="37642" y="2310092"/>
                  </a:lnTo>
                  <a:lnTo>
                    <a:pt x="63728" y="2339822"/>
                  </a:lnTo>
                  <a:lnTo>
                    <a:pt x="95097" y="2363889"/>
                  </a:lnTo>
                  <a:lnTo>
                    <a:pt x="130568" y="2381389"/>
                  </a:lnTo>
                  <a:lnTo>
                    <a:pt x="168770" y="2391626"/>
                  </a:lnTo>
                  <a:lnTo>
                    <a:pt x="195021" y="2394204"/>
                  </a:lnTo>
                  <a:lnTo>
                    <a:pt x="208230" y="2394204"/>
                  </a:lnTo>
                  <a:lnTo>
                    <a:pt x="247435" y="2389047"/>
                  </a:lnTo>
                  <a:lnTo>
                    <a:pt x="284887" y="2376335"/>
                  </a:lnTo>
                  <a:lnTo>
                    <a:pt x="319139" y="2356561"/>
                  </a:lnTo>
                  <a:lnTo>
                    <a:pt x="348870" y="2330475"/>
                  </a:lnTo>
                  <a:lnTo>
                    <a:pt x="372936" y="2299106"/>
                  </a:lnTo>
                  <a:lnTo>
                    <a:pt x="390424" y="2263635"/>
                  </a:lnTo>
                  <a:lnTo>
                    <a:pt x="400660" y="2225433"/>
                  </a:lnTo>
                  <a:lnTo>
                    <a:pt x="403251" y="2199182"/>
                  </a:lnTo>
                  <a:lnTo>
                    <a:pt x="403251" y="2185974"/>
                  </a:lnTo>
                  <a:close/>
                </a:path>
                <a:path w="403860" h="8196580">
                  <a:moveTo>
                    <a:pt x="403251" y="195021"/>
                  </a:moveTo>
                  <a:lnTo>
                    <a:pt x="398095" y="155816"/>
                  </a:lnTo>
                  <a:lnTo>
                    <a:pt x="385382" y="118364"/>
                  </a:lnTo>
                  <a:lnTo>
                    <a:pt x="365608" y="84112"/>
                  </a:lnTo>
                  <a:lnTo>
                    <a:pt x="339522" y="54381"/>
                  </a:lnTo>
                  <a:lnTo>
                    <a:pt x="308153" y="30302"/>
                  </a:lnTo>
                  <a:lnTo>
                    <a:pt x="272682" y="12814"/>
                  </a:lnTo>
                  <a:lnTo>
                    <a:pt x="234481" y="2578"/>
                  </a:lnTo>
                  <a:lnTo>
                    <a:pt x="208230" y="0"/>
                  </a:lnTo>
                  <a:lnTo>
                    <a:pt x="201625" y="0"/>
                  </a:lnTo>
                  <a:lnTo>
                    <a:pt x="195021" y="0"/>
                  </a:lnTo>
                  <a:lnTo>
                    <a:pt x="155816" y="5156"/>
                  </a:lnTo>
                  <a:lnTo>
                    <a:pt x="118364" y="17868"/>
                  </a:lnTo>
                  <a:lnTo>
                    <a:pt x="84112" y="37642"/>
                  </a:lnTo>
                  <a:lnTo>
                    <a:pt x="54381" y="63715"/>
                  </a:lnTo>
                  <a:lnTo>
                    <a:pt x="30314" y="95097"/>
                  </a:lnTo>
                  <a:lnTo>
                    <a:pt x="12814" y="130568"/>
                  </a:lnTo>
                  <a:lnTo>
                    <a:pt x="2578" y="168757"/>
                  </a:lnTo>
                  <a:lnTo>
                    <a:pt x="0" y="195021"/>
                  </a:lnTo>
                  <a:lnTo>
                    <a:pt x="0" y="208229"/>
                  </a:lnTo>
                  <a:lnTo>
                    <a:pt x="5156" y="247434"/>
                  </a:lnTo>
                  <a:lnTo>
                    <a:pt x="17868" y="284886"/>
                  </a:lnTo>
                  <a:lnTo>
                    <a:pt x="37642" y="319125"/>
                  </a:lnTo>
                  <a:lnTo>
                    <a:pt x="63728" y="348869"/>
                  </a:lnTo>
                  <a:lnTo>
                    <a:pt x="95097" y="372935"/>
                  </a:lnTo>
                  <a:lnTo>
                    <a:pt x="130568" y="390423"/>
                  </a:lnTo>
                  <a:lnTo>
                    <a:pt x="168770" y="400659"/>
                  </a:lnTo>
                  <a:lnTo>
                    <a:pt x="195021" y="403250"/>
                  </a:lnTo>
                  <a:lnTo>
                    <a:pt x="208230" y="403250"/>
                  </a:lnTo>
                  <a:lnTo>
                    <a:pt x="247435" y="398081"/>
                  </a:lnTo>
                  <a:lnTo>
                    <a:pt x="284887" y="385368"/>
                  </a:lnTo>
                  <a:lnTo>
                    <a:pt x="319139" y="365594"/>
                  </a:lnTo>
                  <a:lnTo>
                    <a:pt x="348870" y="339521"/>
                  </a:lnTo>
                  <a:lnTo>
                    <a:pt x="372936" y="308152"/>
                  </a:lnTo>
                  <a:lnTo>
                    <a:pt x="390424" y="272681"/>
                  </a:lnTo>
                  <a:lnTo>
                    <a:pt x="400660" y="234480"/>
                  </a:lnTo>
                  <a:lnTo>
                    <a:pt x="403251" y="208229"/>
                  </a:lnTo>
                  <a:lnTo>
                    <a:pt x="403251" y="195021"/>
                  </a:lnTo>
                  <a:close/>
                </a:path>
              </a:pathLst>
            </a:custGeom>
            <a:solidFill>
              <a:srgbClr val="FF4A3B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</p:grpSp>
      <p:sp>
        <p:nvSpPr>
          <p:cNvPr id="54" name="object 54"/>
          <p:cNvSpPr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lOwAACQYAAMZpAADzPgAAECAAACYAAAAIAAAA//////////8="/>
              </a:ext>
            </a:extLst>
          </p:cNvSpPr>
          <p:nvPr/>
        </p:nvSpPr>
        <p:spPr>
          <a:xfrm>
            <a:off x="9655175" y="981075"/>
            <a:ext cx="7539355" cy="92519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 marR="985520">
              <a:lnSpc>
                <a:spcPct val="143000"/>
              </a:lnSpc>
              <a:spcBef>
                <a:spcPts val="100"/>
              </a:spcBef>
            </a:pPr>
            <a:r>
              <a:rPr sz="2400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AR system could provide troops with vital </a:t>
            </a:r>
            <a:r>
              <a:rPr sz="2400" spc="-5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 </a:t>
            </a:r>
            <a:r>
              <a:rPr sz="2400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informations about their surroundings.</a:t>
            </a:r>
            <a:endParaRPr sz="2400">
              <a:latin typeface="Verdana" pitchFamily="2" charset="0"/>
              <a:ea typeface="Calibri" pitchFamily="2" charset="0"/>
              <a:cs typeface="Verdana" pitchFamily="2" charset="0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3000">
                <a:solidFill>
                  <a:srgbClr val="FF4A3B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MEDICAL</a:t>
            </a:r>
            <a:endParaRPr sz="3000">
              <a:latin typeface="Verdana" pitchFamily="2" charset="0"/>
              <a:ea typeface="Calibri" pitchFamily="2" charset="0"/>
              <a:cs typeface="Verdana" pitchFamily="2" charset="0"/>
            </a:endParaRPr>
          </a:p>
          <a:p>
            <a:pPr marL="12700" marR="584200">
              <a:lnSpc>
                <a:spcPct val="143000"/>
              </a:lnSpc>
              <a:spcBef>
                <a:spcPts val="235"/>
              </a:spcBef>
            </a:pPr>
            <a:r>
              <a:rPr sz="2400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Superimpose an image from an MRI onto a  patient's body. This might allow surgeons to </a:t>
            </a:r>
            <a:r>
              <a:rPr sz="2400" spc="-5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 </a:t>
            </a:r>
            <a:r>
              <a:rPr sz="2400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pinpoint a tumor to remove.</a:t>
            </a:r>
            <a:endParaRPr sz="2400">
              <a:latin typeface="Verdana" pitchFamily="2" charset="0"/>
              <a:ea typeface="Calibri" pitchFamily="2" charset="0"/>
              <a:cs typeface="Verdana" pitchFamily="2" charset="0"/>
            </a:endParaRPr>
          </a:p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sz="3000">
                <a:solidFill>
                  <a:srgbClr val="FF4A3B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EDUCATION</a:t>
            </a:r>
            <a:endParaRPr sz="3000">
              <a:latin typeface="Verdana" pitchFamily="2" charset="0"/>
              <a:ea typeface="Calibri" pitchFamily="2" charset="0"/>
              <a:cs typeface="Verdana" pitchFamily="2" charset="0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sz="2400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Used in lans where students can learn more</a:t>
            </a:r>
            <a:endParaRPr sz="2400">
              <a:latin typeface="Verdana" pitchFamily="2" charset="0"/>
              <a:ea typeface="Calibri" pitchFamily="2" charset="0"/>
              <a:cs typeface="Verdana" pitchFamily="2" charset="0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2400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about the experiments they are participating in.</a:t>
            </a:r>
            <a:endParaRPr sz="2400">
              <a:latin typeface="Verdana" pitchFamily="2" charset="0"/>
              <a:ea typeface="Calibri" pitchFamily="2" charset="0"/>
              <a:cs typeface="Verdana" pitchFamily="2" charset="0"/>
            </a:endParaRPr>
          </a:p>
          <a:p>
            <a:pPr marL="12700">
              <a:lnSpc>
                <a:spcPct val="100000"/>
              </a:lnSpc>
              <a:spcBef>
                <a:spcPts val="2165"/>
              </a:spcBef>
            </a:pPr>
            <a:r>
              <a:rPr sz="3000">
                <a:solidFill>
                  <a:srgbClr val="FF4A3B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GAMING</a:t>
            </a:r>
            <a:endParaRPr sz="3000">
              <a:latin typeface="Verdana" pitchFamily="2" charset="0"/>
              <a:ea typeface="Calibri" pitchFamily="2" charset="0"/>
              <a:cs typeface="Verdana" pitchFamily="2" charset="0"/>
            </a:endParaRPr>
          </a:p>
          <a:p>
            <a:pPr marL="12700" marR="108585">
              <a:lnSpc>
                <a:spcPct val="143000"/>
              </a:lnSpc>
              <a:spcBef>
                <a:spcPts val="225"/>
              </a:spcBef>
            </a:pPr>
            <a:r>
              <a:rPr sz="2400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ARQuake is an AR version of the popular game </a:t>
            </a:r>
            <a:r>
              <a:rPr sz="2400" spc="-5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 </a:t>
            </a:r>
            <a:r>
              <a:rPr sz="2400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Quake.</a:t>
            </a:r>
            <a:endParaRPr sz="2400">
              <a:latin typeface="Verdana" pitchFamily="2" charset="0"/>
              <a:ea typeface="Calibri" pitchFamily="2" charset="0"/>
              <a:cs typeface="Verdana" pitchFamily="2" charset="0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sz="3000">
                <a:solidFill>
                  <a:srgbClr val="FF4A3B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TRAVEL</a:t>
            </a:r>
            <a:r>
              <a:rPr sz="3000" spc="3">
                <a:solidFill>
                  <a:srgbClr val="FF4A3B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 </a:t>
            </a:r>
            <a:r>
              <a:rPr sz="3000">
                <a:solidFill>
                  <a:srgbClr val="FF4A3B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AND</a:t>
            </a:r>
            <a:r>
              <a:rPr sz="3000" spc="3">
                <a:solidFill>
                  <a:srgbClr val="FF4A3B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 </a:t>
            </a:r>
            <a:r>
              <a:rPr sz="3000">
                <a:solidFill>
                  <a:srgbClr val="FF4A3B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TOURISM</a:t>
            </a:r>
            <a:endParaRPr sz="3000">
              <a:latin typeface="Verdana" pitchFamily="2" charset="0"/>
              <a:ea typeface="Calibri" pitchFamily="2" charset="0"/>
              <a:cs typeface="Verdana" pitchFamily="2" charset="0"/>
            </a:endParaRPr>
          </a:p>
          <a:p>
            <a:pPr marL="12700" marR="242570">
              <a:lnSpc>
                <a:spcPct val="143000"/>
              </a:lnSpc>
              <a:spcBef>
                <a:spcPts val="225"/>
              </a:spcBef>
            </a:pPr>
            <a:r>
              <a:rPr sz="2400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AR services offer Hotels and accommodations </a:t>
            </a:r>
            <a:r>
              <a:rPr sz="2400" spc="-5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 </a:t>
            </a:r>
            <a:r>
              <a:rPr sz="2400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to engage interactively with guests and</a:t>
            </a:r>
            <a:endParaRPr sz="2400">
              <a:latin typeface="Verdana" pitchFamily="2" charset="0"/>
              <a:ea typeface="Calibri" pitchFamily="2" charset="0"/>
              <a:cs typeface="Verdana" pitchFamily="2" charset="0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2400">
                <a:solidFill>
                  <a:srgbClr val="ECE6E2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travelers.</a:t>
            </a:r>
            <a:endParaRPr sz="2400">
              <a:latin typeface="Verdana" pitchFamily="2" charset="0"/>
              <a:ea typeface="Calibri" pitchFamily="2" charset="0"/>
              <a:cs typeface="Verdan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AAAAAAAAAACAcAAASD8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object 3"/>
          <p:cNvSpPr>
            <a:spLocks noGrp="1" noChangeArrowheads="1"/>
            <a:extLst>
              <a:ext uri="smNativeData">
                <pr:smNativeData xmlns:pr="smNativeData" val="SMDATA_13_x716YRMAAAAlAAAAZAAAAA0AAAAAAAAAABs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GLwAA0AIAABhCAABsCQAAEAAAACYAAAAIAAAAPTAAAAAAAAA="/>
              </a:ext>
            </a:extLst>
          </p:cNvSpPr>
          <p:nvPr>
            <p:ph type="title"/>
          </p:nvPr>
        </p:nvSpPr>
        <p:spPr>
          <a:xfrm>
            <a:off x="7766050" y="457200"/>
            <a:ext cx="2978150" cy="1074420"/>
          </a:xfrm>
        </p:spPr>
        <p:txBody>
          <a:bodyPr vert="horz" wrap="square" lIns="0" tIns="17145" rIns="0" bIns="0" numCol="1" spcCol="215900" anchor="t">
            <a:prstTxWarp prst="textNoShape">
              <a:avLst/>
            </a:prstTxWarp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00" spc="3">
                <a:solidFill>
                  <a:srgbClr val="181818"/>
                </a:solidFill>
                <a:latin typeface="Microsoft Sans Serif" pitchFamily="2" charset="0"/>
                <a:ea typeface="Calibri" pitchFamily="2" charset="0"/>
                <a:cs typeface="Microsoft Sans Serif" pitchFamily="2" charset="0"/>
              </a:rPr>
              <a:t>CONTENTS</a:t>
            </a:r>
            <a:endParaRPr sz="2400">
              <a:latin typeface="Microsoft Sans Serif" pitchFamily="2" charset="0"/>
              <a:ea typeface="Calibri" pitchFamily="2" charset="0"/>
              <a:cs typeface="Microsoft Sans Serif" pitchFamily="2" charset="0"/>
            </a:endParaRPr>
          </a:p>
        </p:txBody>
      </p:sp>
      <p:sp>
        <p:nvSpPr>
          <p:cNvPr id="4" name="object 4"/>
          <p:cNvSpPr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MHKw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C5PwAANxQAAJNZAACHFgAAECAAACYAAAAIAAAA//////////8="/>
              </a:ext>
            </a:extLst>
          </p:cNvSpPr>
          <p:nvPr/>
        </p:nvSpPr>
        <p:spPr>
          <a:xfrm>
            <a:off x="10358755" y="3286125"/>
            <a:ext cx="4202430" cy="375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>
                <a:solidFill>
                  <a:srgbClr val="181818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What is Augmented Reality?</a:t>
            </a:r>
            <a:endParaRPr sz="2300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grpSp>
        <p:nvGrpSpPr>
          <p:cNvPr id="5" name="object 5"/>
          <p:cNvGrpSpPr>
            <a:extLst>
              <a:ext uri="smNativeData">
                <pr:smNativeData xmlns:pr="smNativeData" val="SMDATA_7_x716YRMAAAAlAAAAAQAAAA8BAAAAkAAAAEgAAACQAAAASAAAAAAAAAAAAAAAAAAAABcAAAAUAAAAAAAAAAAAAAD/fwAA/38AAAAAAAAJAAAABAAAAAAAAAAMAAAAEAAAAAAAAAAAAAAAAAAAAAAAAAAfAAAAVAAAAAAAAAAAAAAAAAAAAAAAAAAAAAAAAAAAAAAAAAAAAAAAAAAAAAAAAAAAAAAAAAAAAAAAAAAAAAAAAAAAAAAAAAAAAAAAAAAAAAAAAAAAAAAAAAAAACEAAAAYAAAAFAAAANM0AAAbEgAAlTsAAPw4AAAQAAAAJgAAAAgAAAD/////AAAAAA=="/>
              </a:ext>
            </a:extLst>
          </p:cNvGrpSpPr>
          <p:nvPr/>
        </p:nvGrpSpPr>
        <p:grpSpPr>
          <a:xfrm>
            <a:off x="8587105" y="2943225"/>
            <a:ext cx="1098550" cy="6320155"/>
            <a:chOff x="8587105" y="2943225"/>
            <a:chExt cx="1098550" cy="6320155"/>
          </a:xfrm>
        </p:grpSpPr>
        <p:sp>
          <p:nvSpPr>
            <p:cNvPr id="17" name="object 6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huno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i73AgMAAAAEAAAAAAAAAAAAAAAAAAAAAAAAAAeAAAAaAAAAAAAAAAAAAAAAAAAAAAAAAAAAAAAECcAABAnAAAAAAAAAAAAAAAAAAAAAAAAAAAAAAAAAAAAAAAAAAAAABQAAAAAAAAAwMD/AAAAAABkAAAAMgAAAAAAAABkAAAAAAAAAH9/fwAKAAAAHwAAAFQAAACG6egA////AQAAAAAAAAAAAAAAAAAAAAAAAAAAAAAAAAAAAAAAAAAAAAAAAH9/fwDu7OEDzMzMAMDA/wB/f38AAAAAAAAAAAAAAAAAAAAAAAAAAAAhAAAAGAAAABQAAAB0NgAAGxIAAAc6AACcGAAAAAAAACYAAAAIAAAA//////////8="/>
                </a:ext>
              </a:extLst>
            </p:cNvSpPr>
            <p:nvPr/>
          </p:nvSpPr>
          <p:spPr>
            <a:xfrm>
              <a:off x="8851900" y="2943225"/>
              <a:ext cx="581025" cy="1057275"/>
            </a:xfrm>
            <a:custGeom>
              <a:avLst/>
              <a:gdLst/>
              <a:ahLst/>
              <a:cxnLst/>
              <a:rect l="0" t="0" r="581025" b="1057275"/>
              <a:pathLst>
                <a:path w="581025" h="1057275">
                  <a:moveTo>
                    <a:pt x="581024" y="1057274"/>
                  </a:moveTo>
                  <a:lnTo>
                    <a:pt x="0" y="1057274"/>
                  </a:lnTo>
                  <a:lnTo>
                    <a:pt x="0" y="0"/>
                  </a:lnTo>
                  <a:lnTo>
                    <a:pt x="581024" y="0"/>
                  </a:lnTo>
                  <a:lnTo>
                    <a:pt x="581024" y="1057274"/>
                  </a:lnTo>
                  <a:close/>
                </a:path>
              </a:pathLst>
            </a:custGeom>
            <a:solidFill>
              <a:srgbClr val="86E9E8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16" name="object 7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PdnY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92dgA////AQAAAAAAAAAAAAAAAAAAAAAAAAAAAAAAAAAAAAAAAAAAAAAAAH9/fwDu7OEDzMzMAMDA/wB/f38AAAAAAAAAAAAAAAAAAAAAAAAAAAAhAAAAGAAAABQAAAB0NgAAlRgAAAc6AAAWHwAAAAAAACYAAAAIAAAA//////////8="/>
                </a:ext>
              </a:extLst>
            </p:cNvSpPr>
            <p:nvPr/>
          </p:nvSpPr>
          <p:spPr>
            <a:xfrm>
              <a:off x="8851900" y="3996055"/>
              <a:ext cx="581025" cy="1057275"/>
            </a:xfrm>
            <a:custGeom>
              <a:avLst/>
              <a:gdLst/>
              <a:ahLst/>
              <a:cxnLst/>
              <a:rect l="0" t="0" r="581025" b="1057275"/>
              <a:pathLst>
                <a:path w="581025" h="1057275">
                  <a:moveTo>
                    <a:pt x="581024" y="1057274"/>
                  </a:moveTo>
                  <a:lnTo>
                    <a:pt x="0" y="1057274"/>
                  </a:lnTo>
                  <a:lnTo>
                    <a:pt x="0" y="0"/>
                  </a:lnTo>
                  <a:lnTo>
                    <a:pt x="581024" y="0"/>
                  </a:lnTo>
                  <a:lnTo>
                    <a:pt x="581024" y="1057274"/>
                  </a:lnTo>
                  <a:close/>
                </a:path>
              </a:pathLst>
            </a:custGeom>
            <a:solidFill>
              <a:srgbClr val="3DD9D8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15" name="object 8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N8jv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3yO8A////AQAAAAAAAAAAAAAAAAAAAAAAAAAAAAAAAAAAAAAAAAAAAAAAAH9/fwDu7OEDzMzMAMDA/wB/f38AAAAAAAAAAAAAAAAAAAAAAAAAAAAhAAAAGAAAABQAAAB0NgAADh8AAAc6AACPJQAAAAAAACYAAAAIAAAA//////////8="/>
                </a:ext>
              </a:extLst>
            </p:cNvSpPr>
            <p:nvPr/>
          </p:nvSpPr>
          <p:spPr>
            <a:xfrm>
              <a:off x="8851900" y="5048250"/>
              <a:ext cx="581025" cy="1057275"/>
            </a:xfrm>
            <a:custGeom>
              <a:avLst/>
              <a:gdLst/>
              <a:ahLst/>
              <a:cxnLst/>
              <a:rect l="0" t="0" r="581025" b="1057275"/>
              <a:pathLst>
                <a:path w="581025" h="1057275">
                  <a:moveTo>
                    <a:pt x="581024" y="1057274"/>
                  </a:moveTo>
                  <a:lnTo>
                    <a:pt x="0" y="1057274"/>
                  </a:lnTo>
                  <a:lnTo>
                    <a:pt x="0" y="0"/>
                  </a:lnTo>
                  <a:lnTo>
                    <a:pt x="581024" y="0"/>
                  </a:lnTo>
                  <a:lnTo>
                    <a:pt x="581024" y="1057274"/>
                  </a:lnTo>
                  <a:close/>
                </a:path>
              </a:pathLst>
            </a:custGeom>
            <a:solidFill>
              <a:srgbClr val="37C8EF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14" name="object 9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K5HV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IAAAAMAAAAEAAAAAAAAAAAAAAAAAAAAAAAAAAeAAAAaAAAAAAAAAAAAAAAAAAAAAAAAAAAAAAAECcAABAnAAAAAAAAAAAAAAAAAAAAAAAAAAAAAAAAAAAAAAAAAAAAABQAAAAAAAAAwMD/AAAAAABkAAAAMgAAAAAAAABkAAAAAAAAAH9/fwAKAAAAHwAAAFQAAAArkdUA////AQAAAAAAAAAAAAAAAAAAAAAAAAAAAAAAAAAAAAAAAAAAAAAAAH9/fwDu7OEDzMzMAMDA/wB/f38AAAAAAAAAAAAAAAAAAAAAAAAAAAAhAAAAGAAAABQAAAB0NgAAiCUAAAc6AAAJLAAAAAAAACYAAAAIAAAA//////////8="/>
                </a:ext>
              </a:extLst>
            </p:cNvSpPr>
            <p:nvPr/>
          </p:nvSpPr>
          <p:spPr>
            <a:xfrm>
              <a:off x="8851900" y="6101080"/>
              <a:ext cx="581025" cy="1057275"/>
            </a:xfrm>
            <a:custGeom>
              <a:avLst/>
              <a:gdLst/>
              <a:ahLst/>
              <a:cxnLst/>
              <a:rect l="0" t="0" r="581025" b="1057275"/>
              <a:pathLst>
                <a:path w="581025" h="1057275">
                  <a:moveTo>
                    <a:pt x="581024" y="1057274"/>
                  </a:moveTo>
                  <a:lnTo>
                    <a:pt x="0" y="1057274"/>
                  </a:lnTo>
                  <a:lnTo>
                    <a:pt x="0" y="0"/>
                  </a:lnTo>
                  <a:lnTo>
                    <a:pt x="581024" y="0"/>
                  </a:lnTo>
                  <a:lnTo>
                    <a:pt x="581024" y="1057274"/>
                  </a:lnTo>
                  <a:close/>
                </a:path>
              </a:pathLst>
            </a:custGeom>
            <a:solidFill>
              <a:srgbClr val="2B91D5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13" name="object 10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ElOK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SU4oA////AQAAAAAAAAAAAAAAAAAAAAAAAAAAAAAAAAAAAAAAAAAAAAAAAH9/fwDu7OEDzMzMAMDA/wB/f38AAAAAAAAAAAAAAAAAAAAAAAAAAAAhAAAAGAAAABQAAAB0NgAAASwAAAc6AACCMgAAAAAAACYAAAAIAAAA//////////8="/>
                </a:ext>
              </a:extLst>
            </p:cNvSpPr>
            <p:nvPr/>
          </p:nvSpPr>
          <p:spPr>
            <a:xfrm>
              <a:off x="8851900" y="7153275"/>
              <a:ext cx="581025" cy="1057275"/>
            </a:xfrm>
            <a:custGeom>
              <a:avLst/>
              <a:gdLst/>
              <a:ahLst/>
              <a:cxnLst/>
              <a:rect l="0" t="0" r="581025" b="1057275"/>
              <a:pathLst>
                <a:path w="581025" h="1057275">
                  <a:moveTo>
                    <a:pt x="581024" y="1057274"/>
                  </a:moveTo>
                  <a:lnTo>
                    <a:pt x="0" y="1057274"/>
                  </a:lnTo>
                  <a:lnTo>
                    <a:pt x="0" y="0"/>
                  </a:lnTo>
                  <a:lnTo>
                    <a:pt x="581024" y="0"/>
                  </a:lnTo>
                  <a:lnTo>
                    <a:pt x="581024" y="1057274"/>
                  </a:lnTo>
                  <a:close/>
                </a:path>
              </a:pathLst>
            </a:custGeom>
            <a:solidFill>
              <a:srgbClr val="12538A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12" name="object 11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GBgY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YGBgA////AQAAAAAAAAAAAAAAAAAAAAAAAAAAAAAAAAAAAAAAAAAAAAAAAH9/fwDu7OEDzMzMAMDA/wB/f38AAAAAAAAAAAAAAAAAAAAAAAAAAAAhAAAAGAAAABQAAAB0NgAAezIAAAc6AAD8OAAAAAAAACYAAAAIAAAA//////////8="/>
                </a:ext>
              </a:extLst>
            </p:cNvSpPr>
            <p:nvPr/>
          </p:nvSpPr>
          <p:spPr>
            <a:xfrm>
              <a:off x="8851900" y="8206105"/>
              <a:ext cx="581025" cy="1057275"/>
            </a:xfrm>
            <a:custGeom>
              <a:avLst/>
              <a:gdLst/>
              <a:ahLst/>
              <a:cxnLst/>
              <a:rect l="0" t="0" r="581025" b="1057275"/>
              <a:pathLst>
                <a:path w="581025" h="1057275">
                  <a:moveTo>
                    <a:pt x="581024" y="1057274"/>
                  </a:moveTo>
                  <a:lnTo>
                    <a:pt x="0" y="1057274"/>
                  </a:lnTo>
                  <a:lnTo>
                    <a:pt x="0" y="0"/>
                  </a:lnTo>
                  <a:lnTo>
                    <a:pt x="581024" y="0"/>
                  </a:lnTo>
                  <a:lnTo>
                    <a:pt x="581024" y="105727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11" name="object 12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huno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G6egA////AQAAAAAAAAAAAAAAAAAAAAAAAAAAAAAAAAAAAAAAAAAAAAAAAH9/fwDu7OEDzMzMAMDA/wB/f38AAAAAAAAAAAAAAAAAAAAAAAAAAAAhAAAAGAAAABQAAADiOQAAWxQAAJU7AABZFgAAAAAAACYAAAAIAAAA//////////8="/>
                </a:ext>
              </a:extLst>
            </p:cNvSpPr>
            <p:nvPr/>
          </p:nvSpPr>
          <p:spPr>
            <a:xfrm>
              <a:off x="9409430" y="3308985"/>
              <a:ext cx="276225" cy="323850"/>
            </a:xfrm>
            <a:custGeom>
              <a:avLst/>
              <a:gdLst/>
              <a:ahLst/>
              <a:cxnLst/>
              <a:rect l="0" t="0" r="276225" b="323850"/>
              <a:pathLst>
                <a:path w="276225" h="323850">
                  <a:moveTo>
                    <a:pt x="0" y="323336"/>
                  </a:moveTo>
                  <a:lnTo>
                    <a:pt x="0" y="0"/>
                  </a:lnTo>
                  <a:lnTo>
                    <a:pt x="276224" y="161668"/>
                  </a:lnTo>
                  <a:lnTo>
                    <a:pt x="0" y="323336"/>
                  </a:lnTo>
                  <a:close/>
                </a:path>
              </a:pathLst>
            </a:custGeom>
            <a:solidFill>
              <a:srgbClr val="86E9E8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10" name="object 13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N8jv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3yO8A////AQAAAAAAAAAAAAAAAAAAAAAAAAAAAAAAAAAAAAAAAAAAAAAAAH9/fwDu7OEDzMzMAMDA/wB/f38AAAAAAAAAAAAAAAAAAAAAAAAAAAAhAAAAGAAAABQAAADiOQAATiEAAJU7AABMIwAAAAAAACYAAAAIAAAA//////////8="/>
                </a:ext>
              </a:extLst>
            </p:cNvSpPr>
            <p:nvPr/>
          </p:nvSpPr>
          <p:spPr>
            <a:xfrm>
              <a:off x="9409430" y="5414010"/>
              <a:ext cx="276225" cy="323850"/>
            </a:xfrm>
            <a:custGeom>
              <a:avLst/>
              <a:gdLst/>
              <a:ahLst/>
              <a:cxnLst/>
              <a:rect l="0" t="0" r="276225" b="323850"/>
              <a:pathLst>
                <a:path w="276225" h="323850">
                  <a:moveTo>
                    <a:pt x="0" y="323336"/>
                  </a:moveTo>
                  <a:lnTo>
                    <a:pt x="0" y="0"/>
                  </a:lnTo>
                  <a:lnTo>
                    <a:pt x="276224" y="161668"/>
                  </a:lnTo>
                  <a:lnTo>
                    <a:pt x="0" y="323336"/>
                  </a:lnTo>
                  <a:close/>
                </a:path>
              </a:pathLst>
            </a:custGeom>
            <a:solidFill>
              <a:srgbClr val="37C8EF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9" name="object 14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ElOK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SU4oA////AQAAAAAAAAAAAAAAAAAAAAAAAAAAAAAAAAAAAAAAAAAAAAAAAH9/fwDu7OEDzMzMAMDA/wB/f38AAAAAAAAAAAAAAAAAAAAAAAAAAAAhAAAAGAAAABQAAADiOQAAQS4AAJU7AAA/MAAAAAAAACYAAAAIAAAA//////////8="/>
                </a:ext>
              </a:extLst>
            </p:cNvSpPr>
            <p:nvPr/>
          </p:nvSpPr>
          <p:spPr>
            <a:xfrm>
              <a:off x="9409430" y="7519035"/>
              <a:ext cx="276225" cy="323850"/>
            </a:xfrm>
            <a:custGeom>
              <a:avLst/>
              <a:gdLst/>
              <a:ahLst/>
              <a:cxnLst/>
              <a:rect l="0" t="0" r="276225" b="323850"/>
              <a:pathLst>
                <a:path w="276225" h="323850">
                  <a:moveTo>
                    <a:pt x="0" y="323336"/>
                  </a:moveTo>
                  <a:lnTo>
                    <a:pt x="0" y="0"/>
                  </a:lnTo>
                  <a:lnTo>
                    <a:pt x="276224" y="161668"/>
                  </a:lnTo>
                  <a:lnTo>
                    <a:pt x="0" y="323336"/>
                  </a:lnTo>
                  <a:close/>
                </a:path>
              </a:pathLst>
            </a:custGeom>
            <a:solidFill>
              <a:srgbClr val="12538A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8" name="object 15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GBgY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YGBgA////AQAAAAAAAAAAAAAAAAAAAAAAAAAAAAAAAAAAAAAAAAAAAAAAAH9/fwDu7OEDzMzMAMDA/wB/f38AAAAAAAAAAAAAAAAAAAAAAAAAAAAhAAAAGAAAABQAAADTNAAAtzQAAIY2AAC1NgAAAAAAACYAAAAIAAAA//////////8="/>
                </a:ext>
              </a:extLst>
            </p:cNvSpPr>
            <p:nvPr/>
          </p:nvSpPr>
          <p:spPr>
            <a:xfrm>
              <a:off x="8587105" y="8569325"/>
              <a:ext cx="276225" cy="323850"/>
            </a:xfrm>
            <a:custGeom>
              <a:avLst/>
              <a:gdLst/>
              <a:ahLst/>
              <a:cxnLst/>
              <a:rect l="0" t="0" r="276225" b="323850"/>
              <a:pathLst>
                <a:path w="276225" h="323850">
                  <a:moveTo>
                    <a:pt x="276224" y="0"/>
                  </a:moveTo>
                  <a:lnTo>
                    <a:pt x="276224" y="323336"/>
                  </a:lnTo>
                  <a:lnTo>
                    <a:pt x="0" y="161668"/>
                  </a:lnTo>
                  <a:lnTo>
                    <a:pt x="276224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7" name="object 16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K5HV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rkdUA////AQAAAAAAAAAAAAAAAAAAAAAAAAAAAAAAAAAAAAAAAAAAAAAAAH9/fwDu7OEDzMzMAMDA/wB/f38AAAAAAAAAAAAAAAAAAAAAAAAAAAAhAAAAGAAAABQAAADTNAAAwycAAIY2AADBKQAAAAAAACYAAAAIAAAA//////////8="/>
                </a:ext>
              </a:extLst>
            </p:cNvSpPr>
            <p:nvPr/>
          </p:nvSpPr>
          <p:spPr>
            <a:xfrm>
              <a:off x="8587105" y="6463665"/>
              <a:ext cx="276225" cy="323850"/>
            </a:xfrm>
            <a:custGeom>
              <a:avLst/>
              <a:gdLst/>
              <a:ahLst/>
              <a:cxnLst/>
              <a:rect l="0" t="0" r="276225" b="323850"/>
              <a:pathLst>
                <a:path w="276225" h="323850">
                  <a:moveTo>
                    <a:pt x="276224" y="0"/>
                  </a:moveTo>
                  <a:lnTo>
                    <a:pt x="276224" y="323336"/>
                  </a:lnTo>
                  <a:lnTo>
                    <a:pt x="0" y="161668"/>
                  </a:lnTo>
                  <a:lnTo>
                    <a:pt x="276224" y="0"/>
                  </a:lnTo>
                  <a:close/>
                </a:path>
              </a:pathLst>
            </a:custGeom>
            <a:solidFill>
              <a:srgbClr val="2B91D5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6" name="object 17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PdnY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j///8MAAAAEAAAAAAAAAAAAAAAAAAAAAAAAAAeAAAAaAAAAAAAAAAAAAAAAAAAAAAAAAAAAAAAECcAABAnAAAAAAAAAAAAAAAAAAAAAAAAAAAAAAAAAAAAAAAAAAAAABQAAAAAAAAAwMD/AAAAAABkAAAAMgAAAAAAAABkAAAAAAAAAH9/fwAKAAAAHwAAAFQAAAA92dgA////AQAAAAAAAAAAAAAAAAAAAAAAAAAAAAAAAAAAAAAAAAAAAAAAAH9/fwDu7OEDzMzMAMDA/wB/f38AAAAAAAAAAAAAAAAAAAAAAAAAAAAhAAAAGAAAABQAAADTNAAA0BoAAIY2AADOHAAAAAAAACYAAAAIAAAA//////////8="/>
                </a:ext>
              </a:extLst>
            </p:cNvSpPr>
            <p:nvPr/>
          </p:nvSpPr>
          <p:spPr>
            <a:xfrm>
              <a:off x="8587105" y="4358640"/>
              <a:ext cx="276225" cy="323850"/>
            </a:xfrm>
            <a:custGeom>
              <a:avLst/>
              <a:gdLst/>
              <a:ahLst/>
              <a:cxnLst/>
              <a:rect l="0" t="0" r="276225" b="323850"/>
              <a:pathLst>
                <a:path w="276225" h="323850">
                  <a:moveTo>
                    <a:pt x="276224" y="0"/>
                  </a:moveTo>
                  <a:lnTo>
                    <a:pt x="276224" y="323336"/>
                  </a:lnTo>
                  <a:lnTo>
                    <a:pt x="0" y="161668"/>
                  </a:lnTo>
                  <a:lnTo>
                    <a:pt x="276224" y="0"/>
                  </a:lnTo>
                  <a:close/>
                </a:path>
              </a:pathLst>
            </a:custGeom>
            <a:solidFill>
              <a:srgbClr val="3DD9D8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</p:grpSp>
      <p:sp>
        <p:nvSpPr>
          <p:cNvPr id="18" name="object 18"/>
          <p:cNvSpPr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C5PwAABCEAANBiAABUIwAAECAAACYAAAAIAAAA//////////8="/>
              </a:ext>
            </a:extLst>
          </p:cNvSpPr>
          <p:nvPr/>
        </p:nvSpPr>
        <p:spPr>
          <a:xfrm>
            <a:off x="10358755" y="5367020"/>
            <a:ext cx="5704205" cy="375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>
                <a:solidFill>
                  <a:srgbClr val="181818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Milgram's Reality-virtuality continuum</a:t>
            </a:r>
            <a:endParaRPr sz="2300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19" name="object 19"/>
          <p:cNvSpPr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sDgAAixoAANwvAADbHAAAECAAACYAAAAIAAAA//////////8="/>
              </a:ext>
            </a:extLst>
          </p:cNvSpPr>
          <p:nvPr/>
        </p:nvSpPr>
        <p:spPr>
          <a:xfrm>
            <a:off x="2344420" y="4314825"/>
            <a:ext cx="5435600" cy="375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>
                <a:solidFill>
                  <a:srgbClr val="181818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Augmented Reality vs Virtual Reality</a:t>
            </a:r>
            <a:endParaRPr sz="2300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20" name="object 20"/>
          <p:cNvSpPr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CADAAAficAANsvAADOKQAAECAAACYAAAAIAAAA//////////8="/>
              </a:ext>
            </a:extLst>
          </p:cNvSpPr>
          <p:nvPr/>
        </p:nvSpPr>
        <p:spPr>
          <a:xfrm>
            <a:off x="2032000" y="6419850"/>
            <a:ext cx="5747385" cy="375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>
                <a:solidFill>
                  <a:srgbClr val="181818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Combining the Real and Virtual Reality</a:t>
            </a:r>
            <a:endParaRPr sz="2300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21" name="object 21"/>
          <p:cNvSpPr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kOFP8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4GwAAlzQAANsvAADnNgAAECAAACYAAAAIAAAA//////////8="/>
              </a:ext>
            </a:extLst>
          </p:cNvSpPr>
          <p:nvPr/>
        </p:nvSpPr>
        <p:spPr>
          <a:xfrm>
            <a:off x="4465320" y="8549005"/>
            <a:ext cx="3314065" cy="375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>
                <a:solidFill>
                  <a:srgbClr val="181818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What is needed in AR?</a:t>
            </a:r>
            <a:endParaRPr sz="2300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22" name="object 22"/>
          <p:cNvSpPr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EUJ/8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C5PwAADi0AAM9SAABeLwAAECAAACYAAAAIAAAA//////////8="/>
              </a:ext>
            </a:extLst>
          </p:cNvSpPr>
          <p:nvPr/>
        </p:nvSpPr>
        <p:spPr>
          <a:xfrm>
            <a:off x="10358755" y="7324090"/>
            <a:ext cx="3102610" cy="375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>
                <a:solidFill>
                  <a:srgbClr val="181818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How does AR works?</a:t>
            </a:r>
            <a:endParaRPr sz="2300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r////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AAAAAAAAAADocQAASD8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516600" cy="10287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object 3"/>
          <p:cNvSpPr>
            <a:spLocks noGrp="1" noChangeArrowheads="1"/>
            <a:extLst>
              <a:ext uri="smNativeData">
                <pr:smNativeData xmlns:pr="smNativeData" val="SMDATA_13_x716YRMAAAAlAAAAZAAAAA0AAAAAAAAAABs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xszA0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UMAAAwAMAAMhGAABzCQAAEAAAACYAAAAIAAAAPTAAAAAAAAA="/>
              </a:ext>
            </a:extLst>
          </p:cNvSpPr>
          <p:nvPr>
            <p:ph type="title"/>
          </p:nvPr>
        </p:nvSpPr>
        <p:spPr>
          <a:xfrm>
            <a:off x="7815580" y="609600"/>
            <a:ext cx="3690620" cy="926465"/>
          </a:xfrm>
        </p:spPr>
        <p:txBody>
          <a:bodyPr vert="horz" wrap="square" lIns="0" tIns="17145" rIns="0" bIns="0" numCol="1" spcCol="215900" anchor="t">
            <a:prstTxWarp prst="textNoShape">
              <a:avLst/>
            </a:prstTxWarp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00" spc="3">
                <a:solidFill>
                  <a:srgbClr val="181818"/>
                </a:solidFill>
                <a:latin typeface="Microsoft Sans Serif" pitchFamily="2" charset="0"/>
                <a:ea typeface="Calibri" pitchFamily="2" charset="0"/>
                <a:cs typeface="Microsoft Sans Serif" pitchFamily="2" charset="0"/>
              </a:rPr>
              <a:t>CONTENTS</a:t>
            </a:r>
            <a:endParaRPr sz="2400">
              <a:latin typeface="Microsoft Sans Serif" pitchFamily="2" charset="0"/>
              <a:ea typeface="Calibri" pitchFamily="2" charset="0"/>
              <a:cs typeface="Microsoft Sans Serif" pitchFamily="2" charset="0"/>
            </a:endParaRPr>
          </a:p>
        </p:txBody>
      </p:sp>
      <p:sp>
        <p:nvSpPr>
          <p:cNvPr id="4" name="object 4"/>
          <p:cNvSpPr>
            <a:extLst>
              <a:ext uri="smNativeData">
                <pr:smNativeData xmlns:pr="smNativeData" val="SMDATA_13_x716YRMAAAAlAAAAZAAAAE0AAAAAAAAAADU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QH/8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C5PwAA3hIAAFlsAACYFwAAECAAACYAAAAIAAAA//////////8="/>
              </a:ext>
            </a:extLst>
          </p:cNvSpPr>
          <p:nvPr/>
        </p:nvSpPr>
        <p:spPr>
          <a:xfrm>
            <a:off x="10358755" y="3067050"/>
            <a:ext cx="7254240" cy="7683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33655" rIns="0" bIns="0" numCol="1" spcCol="215900" anchor="t"/>
          <a:lstStyle/>
          <a:p>
            <a:pPr marL="12700">
              <a:lnSpc>
                <a:spcPct val="100000"/>
              </a:lnSpc>
              <a:spcBef>
                <a:spcPts val="265"/>
              </a:spcBef>
              <a:defRPr sz="1800"/>
            </a:pPr>
            <a:r>
              <a:rPr sz="2000" b="1">
                <a:solidFill>
                  <a:srgbClr val="181818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Display Technologies </a:t>
            </a:r>
            <a:r>
              <a:rPr sz="2000" b="1" spc="-2">
                <a:solidFill>
                  <a:srgbClr val="181818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-</a:t>
            </a:r>
            <a:r>
              <a:rPr sz="2000" b="1">
                <a:solidFill>
                  <a:srgbClr val="181818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a) Monitor Based</a:t>
            </a:r>
            <a:endParaRPr sz="2000">
              <a:latin typeface="Tahoma" pitchFamily="2" charset="0"/>
              <a:ea typeface="Calibri" pitchFamily="2" charset="0"/>
              <a:cs typeface="Tahoma" pitchFamily="2" charset="0"/>
            </a:endParaRPr>
          </a:p>
          <a:p>
            <a:pPr marL="3488055">
              <a:lnSpc>
                <a:spcPct val="100000"/>
              </a:lnSpc>
              <a:spcBef>
                <a:spcPts val="165"/>
              </a:spcBef>
              <a:defRPr sz="1800"/>
            </a:pPr>
            <a:r>
              <a:rPr sz="2000" b="1">
                <a:solidFill>
                  <a:srgbClr val="181818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b) Head Mounted Display</a:t>
            </a:r>
            <a:endParaRPr sz="2000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grpSp>
        <p:nvGrpSpPr>
          <p:cNvPr id="5" name="object 5"/>
          <p:cNvGrpSpPr>
            <a:extLst>
              <a:ext uri="smNativeData">
                <pr:smNativeData xmlns:pr="smNativeData" val="SMDATA_7_x716YRMAAAAlAAAAAQAAAA8BAAAAkAAAAEgAAACQAAAASAAAAAAAAAAAAAAAAAAAABcAAAAUAAAAAAAAAAAAAAD/fwAA/38AAAAAAAAJAAAABAAAAMz///8MAAAAEAAAAAAAAAAAAAAAAAAAAAAAAAAfAAAAVAAAAAAAAAAAAAAAAAAAAAAAAAAAAAAAAAAAAAAAAAAAAAAAAAAAAAAAAAAAAAAAAAAAAAAAAAAAAAAAAAAAAAAAAAAAAAAAAAAAAAAAAAAAAAAAAAAAACEAAAAYAAAAFAAAANM0AAAbEgAAlTsAAAksAAAQAAAAJgAAAAgAAAD/////AAAAAA=="/>
              </a:ext>
            </a:extLst>
          </p:cNvGrpSpPr>
          <p:nvPr/>
        </p:nvGrpSpPr>
        <p:grpSpPr>
          <a:xfrm>
            <a:off x="8587105" y="2943225"/>
            <a:ext cx="1098550" cy="4215130"/>
            <a:chOff x="8587105" y="2943225"/>
            <a:chExt cx="1098550" cy="4215130"/>
          </a:xfrm>
        </p:grpSpPr>
        <p:sp>
          <p:nvSpPr>
            <p:cNvPr id="13" name="object 6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huno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X///8MAAAAEAAAAAAAAAAAAAAAAAAAAAAAAAAeAAAAaAAAAAAAAAAAAAAAAAAAAAAAAAAAAAAAECcAABAnAAAAAAAAAAAAAAAAAAAAAAAAAAAAAAAAAAAAAAAAAAAAABQAAAAAAAAAwMD/AAAAAABkAAAAMgAAAAAAAABkAAAAAAAAAH9/fwAKAAAAHwAAAFQAAACG6egA////AQAAAAAAAAAAAAAAAAAAAAAAAAAAAAAAAAAAAAAAAAAAAAAAAH9/fwDu7OEDzMzMAMDA/wB/f38AAAAAAAAAAAAAAAAAAAAAAAAAAAAhAAAAGAAAABQAAAB0NgAAGxIAAAc6AACcGAAAAAAAACYAAAAIAAAA//////////8="/>
                </a:ext>
              </a:extLst>
            </p:cNvSpPr>
            <p:nvPr/>
          </p:nvSpPr>
          <p:spPr>
            <a:xfrm>
              <a:off x="8851900" y="2943225"/>
              <a:ext cx="581025" cy="1057275"/>
            </a:xfrm>
            <a:custGeom>
              <a:avLst/>
              <a:gdLst/>
              <a:ahLst/>
              <a:cxnLst/>
              <a:rect l="0" t="0" r="581025" b="1057275"/>
              <a:pathLst>
                <a:path w="581025" h="1057275">
                  <a:moveTo>
                    <a:pt x="581024" y="1057274"/>
                  </a:moveTo>
                  <a:lnTo>
                    <a:pt x="0" y="1057274"/>
                  </a:lnTo>
                  <a:lnTo>
                    <a:pt x="0" y="0"/>
                  </a:lnTo>
                  <a:lnTo>
                    <a:pt x="581024" y="0"/>
                  </a:lnTo>
                  <a:lnTo>
                    <a:pt x="581024" y="1057274"/>
                  </a:lnTo>
                  <a:close/>
                </a:path>
              </a:pathLst>
            </a:custGeom>
            <a:solidFill>
              <a:srgbClr val="86E9E8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12" name="object 7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PdnY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z///8MAAAAEAAAAAAAAAAAAAAAAAAAAAAAAAAeAAAAaAAAAAAAAAAAAAAAAAAAAAAAAAAAAAAAECcAABAnAAAAAAAAAAAAAAAAAAAAAAAAAAAAAAAAAAAAAAAAAAAAABQAAAAAAAAAwMD/AAAAAABkAAAAMgAAAAAAAABkAAAAAAAAAH9/fwAKAAAAHwAAAFQAAAA92dgA////AQAAAAAAAAAAAAAAAAAAAAAAAAAAAAAAAAAAAAAAAAAAAAAAAH9/fwDu7OEDzMzMAMDA/wB/f38AAAAAAAAAAAAAAAAAAAAAAAAAAAAhAAAAGAAAABQAAAB0NgAAlRgAAAc6AAAWHwAAAAAAACYAAAAIAAAA//////////8="/>
                </a:ext>
              </a:extLst>
            </p:cNvSpPr>
            <p:nvPr/>
          </p:nvSpPr>
          <p:spPr>
            <a:xfrm>
              <a:off x="8851900" y="3996055"/>
              <a:ext cx="581025" cy="1057275"/>
            </a:xfrm>
            <a:custGeom>
              <a:avLst/>
              <a:gdLst/>
              <a:ahLst/>
              <a:cxnLst/>
              <a:rect l="0" t="0" r="581025" b="1057275"/>
              <a:pathLst>
                <a:path w="581025" h="1057275">
                  <a:moveTo>
                    <a:pt x="581024" y="1057274"/>
                  </a:moveTo>
                  <a:lnTo>
                    <a:pt x="0" y="1057274"/>
                  </a:lnTo>
                  <a:lnTo>
                    <a:pt x="0" y="0"/>
                  </a:lnTo>
                  <a:lnTo>
                    <a:pt x="581024" y="0"/>
                  </a:lnTo>
                  <a:lnTo>
                    <a:pt x="581024" y="1057274"/>
                  </a:lnTo>
                  <a:close/>
                </a:path>
              </a:pathLst>
            </a:custGeom>
            <a:solidFill>
              <a:srgbClr val="3DD9D8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11" name="object 8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N8jv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D///8MAAAAEAAAAAAAAAAAAAAAAAAAAAAAAAAeAAAAaAAAAAAAAAAAAAAAAAAAAAAAAAAAAAAAECcAABAnAAAAAAAAAAAAAAAAAAAAAAAAAAAAAAAAAAAAAAAAAAAAABQAAAAAAAAAwMD/AAAAAABkAAAAMgAAAAAAAABkAAAAAAAAAH9/fwAKAAAAHwAAAFQAAAA3yO8A////AQAAAAAAAAAAAAAAAAAAAAAAAAAAAAAAAAAAAAAAAAAAAAAAAH9/fwDu7OEDzMzMAMDA/wB/f38AAAAAAAAAAAAAAAAAAAAAAAAAAAAhAAAAGAAAABQAAAB0NgAADh8AAAc6AACPJQAAAAAAACYAAAAIAAAA//////////8="/>
                </a:ext>
              </a:extLst>
            </p:cNvSpPr>
            <p:nvPr/>
          </p:nvSpPr>
          <p:spPr>
            <a:xfrm>
              <a:off x="8851900" y="5048250"/>
              <a:ext cx="581025" cy="1057275"/>
            </a:xfrm>
            <a:custGeom>
              <a:avLst/>
              <a:gdLst/>
              <a:ahLst/>
              <a:cxnLst/>
              <a:rect l="0" t="0" r="581025" b="1057275"/>
              <a:pathLst>
                <a:path w="581025" h="1057275">
                  <a:moveTo>
                    <a:pt x="581024" y="1057274"/>
                  </a:moveTo>
                  <a:lnTo>
                    <a:pt x="0" y="1057274"/>
                  </a:lnTo>
                  <a:lnTo>
                    <a:pt x="0" y="0"/>
                  </a:lnTo>
                  <a:lnTo>
                    <a:pt x="581024" y="0"/>
                  </a:lnTo>
                  <a:lnTo>
                    <a:pt x="581024" y="1057274"/>
                  </a:lnTo>
                  <a:close/>
                </a:path>
              </a:pathLst>
            </a:custGeom>
            <a:solidFill>
              <a:srgbClr val="37C8EF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10" name="object 9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K5HV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AFAAAMAAAAEAAAAAAAAAAAAAAAAAAAAAAAAAAeAAAAaAAAAAAAAAAAAAAAAAAAAAAAAAAAAAAAECcAABAnAAAAAAAAAAAAAAAAAAAAAAAAAAAAAAAAAAAAAAAAAAAAABQAAAAAAAAAwMD/AAAAAABkAAAAMgAAAAAAAABkAAAAAAAAAH9/fwAKAAAAHwAAAFQAAAArkdUA////AQAAAAAAAAAAAAAAAAAAAAAAAAAAAAAAAAAAAAAAAAAAAAAAAH9/fwDu7OEDzMzMAMDA/wB/f38AAAAAAAAAAAAAAAAAAAAAAAAAAAAhAAAAGAAAABQAAAB0NgAAiCUAAAc6AAAJLAAAAAAAACYAAAAIAAAA//////////8="/>
                </a:ext>
              </a:extLst>
            </p:cNvSpPr>
            <p:nvPr/>
          </p:nvSpPr>
          <p:spPr>
            <a:xfrm>
              <a:off x="8851900" y="6101080"/>
              <a:ext cx="581025" cy="1057275"/>
            </a:xfrm>
            <a:custGeom>
              <a:avLst/>
              <a:gdLst/>
              <a:ahLst/>
              <a:cxnLst/>
              <a:rect l="0" t="0" r="581025" b="1057275"/>
              <a:pathLst>
                <a:path w="581025" h="1057275">
                  <a:moveTo>
                    <a:pt x="581024" y="1057274"/>
                  </a:moveTo>
                  <a:lnTo>
                    <a:pt x="0" y="1057274"/>
                  </a:lnTo>
                  <a:lnTo>
                    <a:pt x="0" y="0"/>
                  </a:lnTo>
                  <a:lnTo>
                    <a:pt x="581024" y="0"/>
                  </a:lnTo>
                  <a:lnTo>
                    <a:pt x="581024" y="1057274"/>
                  </a:lnTo>
                  <a:close/>
                </a:path>
              </a:pathLst>
            </a:custGeom>
            <a:solidFill>
              <a:srgbClr val="2B91D5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9" name="object 10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huno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H///8MAAAAEAAAAAAAAAAAAAAAAAAAAAAAAAAeAAAAaAAAAAAAAAAAAAAAAAAAAAAAAAAAAAAAECcAABAnAAAAAAAAAAAAAAAAAAAAAAAAAAAAAAAAAAAAAAAAAAAAABQAAAAAAAAAwMD/AAAAAABkAAAAMgAAAAAAAABkAAAAAAAAAH9/fwAKAAAAHwAAAFQAAACG6egA////AQAAAAAAAAAAAAAAAAAAAAAAAAAAAAAAAAAAAAAAAAAAAAAAAH9/fwDu7OEDzMzMAMDA/wB/f38AAAAAAAAAAAAAAAAAAAAAAAAAAAAhAAAAGAAAABQAAADiOQAAWxQAAJU7AABZFgAAAAAAACYAAAAIAAAA//////////8="/>
                </a:ext>
              </a:extLst>
            </p:cNvSpPr>
            <p:nvPr/>
          </p:nvSpPr>
          <p:spPr>
            <a:xfrm>
              <a:off x="9409430" y="3308985"/>
              <a:ext cx="276225" cy="323850"/>
            </a:xfrm>
            <a:custGeom>
              <a:avLst/>
              <a:gdLst/>
              <a:ahLst/>
              <a:cxnLst/>
              <a:rect l="0" t="0" r="276225" b="323850"/>
              <a:pathLst>
                <a:path w="276225" h="323850">
                  <a:moveTo>
                    <a:pt x="0" y="323336"/>
                  </a:moveTo>
                  <a:lnTo>
                    <a:pt x="0" y="0"/>
                  </a:lnTo>
                  <a:lnTo>
                    <a:pt x="276224" y="161668"/>
                  </a:lnTo>
                  <a:lnTo>
                    <a:pt x="0" y="323336"/>
                  </a:lnTo>
                  <a:close/>
                </a:path>
              </a:pathLst>
            </a:custGeom>
            <a:solidFill>
              <a:srgbClr val="86E9E8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8" name="object 11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N8jv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X///8MAAAAEAAAAAAAAAAAAAAAAAAAAAAAAAAeAAAAaAAAAAAAAAAAAAAAAAAAAAAAAAAAAAAAECcAABAnAAAAAAAAAAAAAAAAAAAAAAAAAAAAAAAAAAAAAAAAAAAAABQAAAAAAAAAwMD/AAAAAABkAAAAMgAAAAAAAABkAAAAAAAAAH9/fwAKAAAAHwAAAFQAAAA3yO8A////AQAAAAAAAAAAAAAAAAAAAAAAAAAAAAAAAAAAAAAAAAAAAAAAAH9/fwDu7OEDzMzMAMDA/wB/f38AAAAAAAAAAAAAAAAAAAAAAAAAAAAhAAAAGAAAABQAAADiOQAATiEAAJU7AABMIwAAAAAAACYAAAAIAAAA//////////8="/>
                </a:ext>
              </a:extLst>
            </p:cNvSpPr>
            <p:nvPr/>
          </p:nvSpPr>
          <p:spPr>
            <a:xfrm>
              <a:off x="9409430" y="5414010"/>
              <a:ext cx="276225" cy="323850"/>
            </a:xfrm>
            <a:custGeom>
              <a:avLst/>
              <a:gdLst/>
              <a:ahLst/>
              <a:cxnLst/>
              <a:rect l="0" t="0" r="276225" b="323850"/>
              <a:pathLst>
                <a:path w="276225" h="323850">
                  <a:moveTo>
                    <a:pt x="0" y="323336"/>
                  </a:moveTo>
                  <a:lnTo>
                    <a:pt x="0" y="0"/>
                  </a:lnTo>
                  <a:lnTo>
                    <a:pt x="276224" y="161668"/>
                  </a:lnTo>
                  <a:lnTo>
                    <a:pt x="0" y="323336"/>
                  </a:lnTo>
                  <a:close/>
                </a:path>
              </a:pathLst>
            </a:custGeom>
            <a:solidFill>
              <a:srgbClr val="37C8EF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7" name="object 12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K5HV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rkdUA////AQAAAAAAAAAAAAAAAAAAAAAAAAAAAAAAAAAAAAAAAAAAAAAAAH9/fwDu7OEDzMzMAMDA/wB/f38AAAAAAAAAAAAAAAAAAAAAAAAAAAAhAAAAGAAAABQAAADTNAAAwycAAIY2AADBKQAAAAAAACYAAAAIAAAA//////////8="/>
                </a:ext>
              </a:extLst>
            </p:cNvSpPr>
            <p:nvPr/>
          </p:nvSpPr>
          <p:spPr>
            <a:xfrm>
              <a:off x="8587105" y="6463665"/>
              <a:ext cx="276225" cy="323850"/>
            </a:xfrm>
            <a:custGeom>
              <a:avLst/>
              <a:gdLst/>
              <a:ahLst/>
              <a:cxnLst/>
              <a:rect l="0" t="0" r="276225" b="323850"/>
              <a:pathLst>
                <a:path w="276225" h="323850">
                  <a:moveTo>
                    <a:pt x="276224" y="0"/>
                  </a:moveTo>
                  <a:lnTo>
                    <a:pt x="276224" y="323336"/>
                  </a:lnTo>
                  <a:lnTo>
                    <a:pt x="0" y="161668"/>
                  </a:lnTo>
                  <a:lnTo>
                    <a:pt x="276224" y="0"/>
                  </a:lnTo>
                  <a:close/>
                </a:path>
              </a:pathLst>
            </a:custGeom>
            <a:solidFill>
              <a:srgbClr val="2B91D5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6" name="object 13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PdnY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92dgA////AQAAAAAAAAAAAAAAAAAAAAAAAAAAAAAAAAAAAAAAAAAAAAAAAH9/fwDu7OEDzMzMAMDA/wB/f38AAAAAAAAAAAAAAAAAAAAAAAAAAAAhAAAAGAAAABQAAADTNAAA0BoAAIY2AADOHAAAAAAAACYAAAAIAAAA//////////8="/>
                </a:ext>
              </a:extLst>
            </p:cNvSpPr>
            <p:nvPr/>
          </p:nvSpPr>
          <p:spPr>
            <a:xfrm>
              <a:off x="8587105" y="4358640"/>
              <a:ext cx="276225" cy="323850"/>
            </a:xfrm>
            <a:custGeom>
              <a:avLst/>
              <a:gdLst/>
              <a:ahLst/>
              <a:cxnLst/>
              <a:rect l="0" t="0" r="276225" b="323850"/>
              <a:pathLst>
                <a:path w="276225" h="323850">
                  <a:moveTo>
                    <a:pt x="276224" y="0"/>
                  </a:moveTo>
                  <a:lnTo>
                    <a:pt x="276224" y="323336"/>
                  </a:lnTo>
                  <a:lnTo>
                    <a:pt x="0" y="161668"/>
                  </a:lnTo>
                  <a:lnTo>
                    <a:pt x="276224" y="0"/>
                  </a:lnTo>
                  <a:close/>
                </a:path>
              </a:pathLst>
            </a:custGeom>
            <a:solidFill>
              <a:srgbClr val="3DD9D8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</p:grpSp>
      <p:sp>
        <p:nvSpPr>
          <p:cNvPr id="14" name="object 14"/>
          <p:cNvSpPr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4MGv8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C5PwAAvx8AAFhcAAB5JAAAECAAACYAAAAIAAAA//////////8="/>
              </a:ext>
            </a:extLst>
          </p:cNvSpPr>
          <p:nvPr/>
        </p:nvSpPr>
        <p:spPr>
          <a:xfrm>
            <a:off x="10358755" y="5160645"/>
            <a:ext cx="4652645" cy="7683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 marR="5080">
              <a:lnSpc>
                <a:spcPct val="106000"/>
              </a:lnSpc>
              <a:spcBef>
                <a:spcPts val="100"/>
              </a:spcBef>
            </a:pPr>
            <a:r>
              <a:rPr sz="2300" b="1">
                <a:solidFill>
                  <a:srgbClr val="181818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Optical See through </a:t>
            </a:r>
            <a:r>
              <a:rPr sz="2300" b="1" spc="-5">
                <a:solidFill>
                  <a:srgbClr val="181818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HMD</a:t>
            </a:r>
            <a:endParaRPr sz="2300" b="1" spc="-5">
              <a:solidFill>
                <a:srgbClr val="181818"/>
              </a:solidFill>
              <a:latin typeface="Tahoma" pitchFamily="2" charset="0"/>
              <a:ea typeface="Calibri" pitchFamily="2" charset="0"/>
              <a:cs typeface="Tahoma" pitchFamily="2" charset="0"/>
            </a:endParaRPr>
          </a:p>
          <a:p>
            <a:pPr marL="12700" marR="5080">
              <a:lnSpc>
                <a:spcPct val="106000"/>
              </a:lnSpc>
              <a:spcBef>
                <a:spcPts val="100"/>
              </a:spcBef>
            </a:pPr>
            <a:r>
              <a:rPr sz="2300" b="1">
                <a:solidFill>
                  <a:srgbClr val="181818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Video See through HMD</a:t>
            </a:r>
            <a:endParaRPr sz="2300" b="1">
              <a:solidFill>
                <a:srgbClr val="181818"/>
              </a:solidFill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15" name="object 15"/>
          <p:cNvSpPr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4cKv8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+HgAAdBoAANUvAADoHAAAECAAACYAAAAIAAAA//////////8="/>
              </a:ext>
            </a:extLst>
          </p:cNvSpPr>
          <p:nvPr/>
        </p:nvSpPr>
        <p:spPr>
          <a:xfrm>
            <a:off x="4956810" y="4300220"/>
            <a:ext cx="2818765" cy="3987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b="1">
                <a:solidFill>
                  <a:srgbClr val="181818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Monitor Based AR</a:t>
            </a:r>
            <a:endParaRPr sz="2450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16" name="object 16"/>
          <p:cNvSpPr>
            <a:extLst>
              <a:ext uri="smNativeData">
                <pr:smNativeData xmlns:pr="smNativeData" val="SMDATA_13_x716YRMAAAAlAAAAZAAAAE0AAAAAAAAAABM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C+IwAAWicAANUvAADOKQAAECAAACYAAAAIAAAA//////////8="/>
              </a:ext>
            </a:extLst>
          </p:cNvSpPr>
          <p:nvPr/>
        </p:nvSpPr>
        <p:spPr>
          <a:xfrm>
            <a:off x="5810250" y="6396990"/>
            <a:ext cx="1965325" cy="3987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065" rIns="0" bIns="0" numCol="1" spcCol="215900" anchor="t"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50" b="1">
                <a:solidFill>
                  <a:srgbClr val="181818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Future of AR</a:t>
            </a:r>
            <a:endParaRPr sz="2450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extLst>
              <a:ext uri="smNativeData">
                <pr:smNativeData xmlns:pr="smNativeData" val="SMDATA_7_x716YRMAAAAlAAAAAQAAAA8BAAAAkAAAAEgAAACQAAAASAAAAAAAAAAAAAAAAAAAABcAAAAUAAAAAAAAAAAAAAD/fwAA/38AAAAAAAAJAAAABAAAAAAAAAAMAAAAEAAAAAAAAAAAAAAAAAAAAAAAAAAfAAAAVAAAAAAAAAAAAAAAAAAAAAAAAAAAAAAAAAAAAAAAAAAAAAAAAAAAAAAAAAAAAAAAAAAAAAAAAAAAAAAAAAAAAAAAAAAAAAAAAAAAAAAAAAAAAAAAAAAAACEAAAAYAAAAFAAAAAAAAAAAAAAAEA4AAEg/AAAQAAAAJgAAAAgAAAD/////AAAAAA=="/>
              </a:ext>
            </a:extLst>
          </p:cNvGrpSpPr>
          <p:nvPr/>
        </p:nvGrpSpPr>
        <p:grpSpPr>
          <a:xfrm>
            <a:off x="0" y="0"/>
            <a:ext cx="2286000" cy="10287000"/>
            <a:chOff x="0" y="0"/>
            <a:chExt cx="2286000" cy="10287000"/>
          </a:xfrm>
        </p:grpSpPr>
        <p:sp>
          <p:nvSpPr>
            <p:cNvPr id="6" name="object 3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Dg4O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ODg4A////AQAAAAAAAAAAAAAAAAAAAAAAAAAAAAAAAAAAAAAAAAAAAAAAAH9/fwDu7OEDzMzMAMDA/wB/f38AAAAAAAAAAAAAAAAAAAAAAAAAAAAhAAAAGAAAABQAAAAAAAAAAAAAABAOAACkHwAAAAAAACYAAAAIAAAA//////////8="/>
                </a:ext>
              </a:extLst>
            </p:cNvSpPr>
            <p:nvPr/>
          </p:nvSpPr>
          <p:spPr>
            <a:xfrm>
              <a:off x="0" y="0"/>
              <a:ext cx="2286000" cy="5143500"/>
            </a:xfrm>
            <a:custGeom>
              <a:avLst/>
              <a:gdLst/>
              <a:ahLst/>
              <a:cxnLst/>
              <a:rect l="0" t="0" r="2286000" b="5143500"/>
              <a:pathLst>
                <a:path w="2286000" h="5143500">
                  <a:moveTo>
                    <a:pt x="22859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2285999" y="0"/>
                  </a:lnTo>
                  <a:lnTo>
                    <a:pt x="2285999" y="5143499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5" name="object 4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/2Qt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ZC0A////AQAAAAAAAAAAAAAAAAAAAAAAAAAAAAAAAAAAAAAAAAAAAAAAAH9/fwDu7OEDzMzMAMDA/wB/f38AAAAAAAAAAAAAAAAAAAAAAAAAAAAhAAAAGAAAABQAAAAAAAAApB8AABAOAABIPwAAAAAAACYAAAAIAAAA//////////8="/>
                </a:ext>
              </a:extLst>
            </p:cNvSpPr>
            <p:nvPr/>
          </p:nvSpPr>
          <p:spPr>
            <a:xfrm>
              <a:off x="0" y="5143500"/>
              <a:ext cx="2286000" cy="5143500"/>
            </a:xfrm>
            <a:custGeom>
              <a:avLst/>
              <a:gdLst/>
              <a:ahLst/>
              <a:cxnLst/>
              <a:rect l="0" t="0" r="2286000" b="5143500"/>
              <a:pathLst>
                <a:path w="2286000" h="5143500">
                  <a:moveTo>
                    <a:pt x="22859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2285999" y="0"/>
                  </a:lnTo>
                  <a:lnTo>
                    <a:pt x="2285999" y="5143499"/>
                  </a:lnTo>
                  <a:close/>
                </a:path>
              </a:pathLst>
            </a:custGeom>
            <a:solidFill>
              <a:srgbClr val="FF642D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4" name="object 5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AF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xBgAAICUAAC0HAAATMgAAAAAAACYAAAAIAAAA//////////8="/>
                </a:ext>
              </a:extLst>
            </p:cNvSpPr>
            <p:nvPr/>
          </p:nvSpPr>
          <p:spPr>
            <a:xfrm>
              <a:off x="1128395" y="6035040"/>
              <a:ext cx="38100" cy="2105025"/>
            </a:xfrm>
            <a:custGeom>
              <a:avLst/>
              <a:gdLst/>
              <a:ahLst/>
              <a:cxnLst/>
              <a:rect l="0" t="0" r="38100" b="2105025"/>
              <a:pathLst>
                <a:path w="38100" h="2105025">
                  <a:moveTo>
                    <a:pt x="0" y="2105024"/>
                  </a:moveTo>
                  <a:lnTo>
                    <a:pt x="0" y="0"/>
                  </a:lnTo>
                  <a:lnTo>
                    <a:pt x="38099" y="0"/>
                  </a:lnTo>
                  <a:lnTo>
                    <a:pt x="38099" y="2105024"/>
                  </a:lnTo>
                  <a:lnTo>
                    <a:pt x="0" y="21050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pic>
          <p:nvPicPr>
            <p:cNvPr id="3" name="object 6"/>
            <p:cNvPicPr>
              <a:extLst>
                <a:ext uri="smNativeData">
  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v////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gAUAAJMJAACbCAAADhYAAAAAAAAmAAAACAAAAP//////////"/>
                </a:ext>
              </a:extLst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080" y="1556385"/>
              <a:ext cx="504825" cy="202882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7" name="object 7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7////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BxAAALwBAABcbwAAKxo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605405" y="281940"/>
            <a:ext cx="15497175" cy="39719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object 10"/>
          <p:cNvSpPr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ATJP8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sBQAAuzYAAMAIAADoOAAAECAAACYAAAAIAAAA//////////8="/>
              </a:ext>
            </a:extLst>
          </p:cNvSpPr>
          <p:nvPr/>
        </p:nvSpPr>
        <p:spPr>
          <a:xfrm>
            <a:off x="881380" y="8896985"/>
            <a:ext cx="541020" cy="3536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150" spc="6">
                <a:solidFill>
                  <a:srgbClr val="FFFFFF"/>
                </a:solidFill>
                <a:latin typeface="Lucida Sans Unicode" pitchFamily="2" charset="0"/>
                <a:ea typeface="Calibri" pitchFamily="2" charset="0"/>
                <a:cs typeface="Lucida Sans Unicode" pitchFamily="2" charset="0"/>
              </a:rPr>
              <a:t>0</a:t>
            </a:r>
            <a:r>
              <a:rPr sz="2150" spc="2">
                <a:solidFill>
                  <a:srgbClr val="FFFFFF"/>
                </a:solidFill>
                <a:latin typeface="Lucida Sans Unicode" pitchFamily="2" charset="0"/>
                <a:ea typeface="Calibri" pitchFamily="2" charset="0"/>
                <a:cs typeface="Lucida Sans Unicode" pitchFamily="2" charset="0"/>
              </a:rPr>
              <a:t>4</a:t>
            </a:r>
            <a:endParaRPr sz="2150">
              <a:latin typeface="Lucida Sans Unicode" pitchFamily="2" charset="0"/>
              <a:ea typeface="Calibri" pitchFamily="2" charset="0"/>
              <a:cs typeface="Lucida Sans Unicode" pitchFamily="2" charset="0"/>
            </a:endParaRPr>
          </a:p>
        </p:txBody>
      </p:sp>
      <p:sp>
        <p:nvSpPr>
          <p:cNvPr id="9" name="Textbox1"/>
          <p:cNvSpPr txBox="1">
            <a:extLst>
              <a:ext uri="smNativeData">
                <pr:smNativeData xmlns:pr="smNativeData" val="SMDATA_13_x716YR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eAAD/fwAA/38AAAAAAAAJAAAABAAAABQ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YEQAAIBwAADBXAABYPgAAEAAAACYAAAAIAAAA//////////8="/>
              </a:ext>
            </a:extLst>
          </p:cNvSpPr>
          <p:nvPr/>
        </p:nvSpPr>
        <p:spPr>
          <a:xfrm>
            <a:off x="2819400" y="4572000"/>
            <a:ext cx="11353800" cy="5562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00" b="1">
                <a:solidFill>
                  <a:srgbClr val="000000"/>
                </a:solidFill>
                <a:latin typeface="T3Font_0" pitchFamily="0" charset="0"/>
                <a:ea typeface="T3Font_0" pitchFamily="0" charset="0"/>
                <a:cs typeface="T3Font_0" pitchFamily="0" charset="0"/>
              </a:defRPr>
            </a:pPr>
            <a:r>
              <a:t>Augmented Reality is a field of computer research</a:t>
            </a:r>
          </a:p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00" b="1">
                <a:solidFill>
                  <a:srgbClr val="000000"/>
                </a:solidFill>
                <a:latin typeface="T3Font_0" pitchFamily="0" charset="0"/>
                <a:ea typeface="T3Font_0" pitchFamily="0" charset="0"/>
                <a:cs typeface="T3Font_0" pitchFamily="0" charset="0"/>
              </a:defRPr>
            </a:pPr>
            <a:r>
              <a:t>which deals with combination of reality with computer  generated data</a:t>
            </a:r>
            <a:r>
              <a:rPr>
                <a:latin typeface="T3Font_1" pitchFamily="0" charset="0"/>
                <a:ea typeface="T3Font_1" pitchFamily="0" charset="0"/>
                <a:cs typeface="T3Font_1" pitchFamily="0" charset="0"/>
              </a:rPr>
              <a:t>.</a:t>
            </a:r>
            <a:endParaRPr>
              <a:latin typeface="T3Font_1" pitchFamily="0" charset="0"/>
              <a:ea typeface="T3Font_1" pitchFamily="0" charset="0"/>
              <a:cs typeface="T3Font_1" pitchFamily="0" charset="0"/>
            </a:endParaRPr>
          </a:p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00" b="1">
                <a:solidFill>
                  <a:srgbClr val="000000"/>
                </a:solidFill>
                <a:latin typeface="T3Font_1" pitchFamily="0" charset="0"/>
                <a:ea typeface="T3Font_1" pitchFamily="0" charset="0"/>
                <a:cs typeface="T3Font_1" pitchFamily="0" charset="0"/>
              </a:defRPr>
            </a:pPr>
          </a:p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00" b="1">
                <a:solidFill>
                  <a:srgbClr val="000000"/>
                </a:solidFill>
                <a:latin typeface="T3Font_1" pitchFamily="0" charset="0"/>
                <a:ea typeface="T3Font_1" pitchFamily="0" charset="0"/>
                <a:cs typeface="T3Font_1" pitchFamily="0" charset="0"/>
              </a:defRPr>
            </a:pPr>
            <a:r>
              <a:rPr>
                <a:latin typeface="T3Font_0" pitchFamily="0" charset="0"/>
                <a:ea typeface="T3Font_1" pitchFamily="0" charset="0"/>
                <a:cs typeface="T3Font_1" pitchFamily="0" charset="0"/>
              </a:rPr>
              <a:t>It is still in an early stage of research and development</a:t>
            </a:r>
            <a:r>
              <a:t>,  </a:t>
            </a:r>
            <a:r>
              <a:rPr>
                <a:latin typeface="T3Font_0" pitchFamily="0" charset="0"/>
                <a:ea typeface="T3Font_0" pitchFamily="0" charset="0"/>
                <a:cs typeface="T3Font_0" pitchFamily="0" charset="0"/>
              </a:rPr>
              <a:t>possibly by the end of this decade</a:t>
            </a:r>
            <a:r>
              <a:t>, we will see the first  </a:t>
            </a:r>
            <a:r>
              <a:rPr>
                <a:latin typeface="T3Font_0" pitchFamily="0" charset="0"/>
                <a:ea typeface="T3Font_0" pitchFamily="0" charset="0"/>
                <a:cs typeface="T3Font_0" pitchFamily="0" charset="0"/>
              </a:rPr>
              <a:t>mass</a:t>
            </a:r>
            <a:r>
              <a:t>-</a:t>
            </a:r>
            <a:r>
              <a:rPr>
                <a:latin typeface="T3Font_0" pitchFamily="0" charset="0"/>
                <a:ea typeface="T3Font_0" pitchFamily="0" charset="0"/>
                <a:cs typeface="T3Font_0" pitchFamily="0" charset="0"/>
              </a:rPr>
              <a:t>marketed augmented</a:t>
            </a:r>
            <a:r>
              <a:t>-</a:t>
            </a:r>
            <a:r>
              <a:rPr>
                <a:latin typeface="T3Font_0" pitchFamily="0" charset="0"/>
                <a:ea typeface="T3Font_0" pitchFamily="0" charset="0"/>
                <a:cs typeface="T3Font_0" pitchFamily="0" charset="0"/>
              </a:rPr>
              <a:t>reality system</a:t>
            </a:r>
            <a:r>
              <a:t>.</a:t>
            </a:r>
            <a:endParaRPr sz="1000">
              <a:latin typeface="T3Font_0" pitchFamily="0" charset="0"/>
              <a:ea typeface="T3Font_0" pitchFamily="0" charset="0"/>
              <a:cs typeface="T3Font_0" pitchFamily="0" charset="0"/>
            </a:endParaRPr>
          </a:p>
        </p:txBody>
      </p:sp>
      <p:sp>
        <p:nvSpPr>
          <p:cNvPr id="10" name="TextArtObject1"/>
          <p:cNvSpPr>
            <a:extLst>
              <a:ext uri="smNativeData">
                <pr:smNativeData xmlns:pr="smNativeData" val="SMDATA_14_x716YRMAAAAlAAAAEAAAAA8BAAAAkAAAAEgAAACQAAAASAAAAAAAAAAAAAAAAAAAAAEAAABQAAAAAAAAAAAAAAAzMzMzMzPTPwAAAAAAAOA/AAAAAAAA4D8AAAAAAADgPwAAAAAAAOA/AAAAAAAA4D8AAAAAAADgPwAAAAAAAOA/AAAAAAAA4D8CAAAAjAAAAAEAAAAAAAAAAAAAAAAAAAA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AAAAAAAAAAABAAAAf39/AAEAAABkAAAAAAAAABQAAABAHwAAQB8AACYAAAAAAAAAwOD//wAAAAAmAAAAZAAAABYAAABMAAAAAAAAAAAAAAAEAAAAAAAAAAEAAADu7OEKAAAAACEAAAAhAAAAZAAAAGQAAAAAAAAAzMzMAAAAAABQAAAAUAAAAGQAAABkAAAAAAAAAAYAAABRAAAASQBtAHAAYQBjAHQAAAAAAAAAAAAAAAAAAAAAAAAAAAAAAAAAAAAAAAAAAAAAAAAAAAAAAAAAAAAAAAAAAAAAABAOAAAAAAAAAGQAAABkAAAAFwAAABQAAAAAAAAAAAAAAP9/AAD/fwAAAAAAAAkAAAAEAAAAmAIAAAwAAAAQAAAAAAAAAAAAAAAAAAAAAAAAAB4AAABoAAAAAAAAAAAAAAAAAAAAAAAAAAAAAAAQJwAAECcAAAAAAAAAAAAAAAAAAAAAAAAAAAAAAAAAAAAAAAAAAAAAFAAAAAAAAADAwP8AAAAAAGQAAAAyAAAAAAAAAGQAAAAAAAAAf39/AAoAAAAfAAAAVAAAAAAAAAAAAAAAAAAAAAAAAAAAAAAAAAAAAAAAAAAAAAAAAAAAAAAAAAAAAAAAf39/AO7s4QPMzMwAwMD/AH9/fwAAAAAAAAAAAAAAAAAAAAAAAAAAACEAAAAYAAAAFAAAAPBaAACIHQAAoG4AAIg7AAAQAAAAJgAAAAgAAAD//////////w=="/>
              </a:ext>
            </a:extLst>
          </p:cNvSpPr>
          <p:nvPr/>
        </p:nvSpPr>
        <p:spPr>
          <a:xfrm>
            <a:off x="14782800" y="4800600"/>
            <a:ext cx="3200400" cy="4876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pAutoFit/>
          </a:bodyPr>
          <a:lstStyle/>
          <a:p>
            <a:pPr algn="l"/>
            <a:r>
              <a:rPr sz="3600">
                <a:ln>
                  <a:noFill/>
                </a:ln>
                <a:solidFill>
                  <a:srgbClr val="000000"/>
                </a:solidFill>
                <a:effectLst/>
                <a:latin typeface="Impact"/>
              </a:rPr>
              <a:t>What</a:t>
            </a:r>
            <a:br/>
            <a:r>
              <a:rPr sz="3600">
                <a:ln>
                  <a:noFill/>
                </a:ln>
                <a:solidFill>
                  <a:srgbClr val="000000"/>
                </a:solidFill>
                <a:effectLst/>
                <a:latin typeface="Impact"/>
              </a:rPr>
              <a:t>  is</a:t>
            </a:r>
            <a:br/>
            <a:r>
              <a:rPr sz="3600">
                <a:ln>
                  <a:noFill/>
                </a:ln>
                <a:solidFill>
                  <a:srgbClr val="000000"/>
                </a:solidFill>
                <a:effectLst/>
                <a:latin typeface="Impact"/>
              </a:rPr>
              <a:t> 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extLst>
              <a:ext uri="smNativeData">
                <pr:smNativeData xmlns:pr="smNativeData" val="SMDATA_7_x716YRMAAAAlAAAAAQAAAA8BAAAAkAAAAEgAAACQAAAASAAAAAAAAAAAAAAAAAAAABcAAAAUAAAAAAAAAAAAAAD/fwAA/38AAAAAAAAJAAAABAAAAMz///8MAAAAEAAAAAAAAAAAAAAAAAAAAAAAAAAfAAAAVAAAAAAAAAAAAAAAAAAAAAAAAAAAAAAAAAAAAAAAAAAAAAAAAAAAAAAAAAAAAAAAAAAAAAAAAAAAAAAAAAAAAAAAAAAAAAAAAAAAAAAAAAAAAAAAAAAAACEAAAAYAAAAFAAAAAAAAAAAAAAAEA4AAEg/AAAQAAAAJgAAAAgAAAD/////AAAAAA=="/>
              </a:ext>
            </a:extLst>
          </p:cNvGrpSpPr>
          <p:nvPr/>
        </p:nvGrpSpPr>
        <p:grpSpPr>
          <a:xfrm>
            <a:off x="0" y="0"/>
            <a:ext cx="2286000" cy="10287000"/>
            <a:chOff x="0" y="0"/>
            <a:chExt cx="2286000" cy="10287000"/>
          </a:xfrm>
        </p:grpSpPr>
        <p:sp>
          <p:nvSpPr>
            <p:cNvPr id="6" name="object 3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Dg4O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ODg4A////AQAAAAAAAAAAAAAAAAAAAAAAAAAAAAAAAAAAAAAAAAAAAAAAAH9/fwDu7OEDzMzMAMDA/wB/f38AAAAAAAAAAAAAAAAAAAAAAAAAAAAhAAAAGAAAABQAAAAAAAAAAAAAABAOAACkHwAAAAAAACYAAAAIAAAA//////////8="/>
                </a:ext>
              </a:extLst>
            </p:cNvSpPr>
            <p:nvPr/>
          </p:nvSpPr>
          <p:spPr>
            <a:xfrm>
              <a:off x="0" y="0"/>
              <a:ext cx="2286000" cy="5143500"/>
            </a:xfrm>
            <a:custGeom>
              <a:avLst/>
              <a:gdLst/>
              <a:ahLst/>
              <a:cxnLst/>
              <a:rect l="0" t="0" r="2286000" b="5143500"/>
              <a:pathLst>
                <a:path w="2286000" h="5143500">
                  <a:moveTo>
                    <a:pt x="22859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2285999" y="0"/>
                  </a:lnTo>
                  <a:lnTo>
                    <a:pt x="2285999" y="5143499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5" name="object 4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/2Qt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ZC0A////AQAAAAAAAAAAAAAAAAAAAAAAAAAAAAAAAAAAAAAAAAAAAAAAAH9/fwDu7OEDzMzMAMDA/wB/f38AAAAAAAAAAAAAAAAAAAAAAAAAAAAhAAAAGAAAABQAAAAAAAAApB8AABAOAABIPwAAAAAAACYAAAAIAAAA//////////8="/>
                </a:ext>
              </a:extLst>
            </p:cNvSpPr>
            <p:nvPr/>
          </p:nvSpPr>
          <p:spPr>
            <a:xfrm>
              <a:off x="0" y="5143500"/>
              <a:ext cx="2286000" cy="5143500"/>
            </a:xfrm>
            <a:custGeom>
              <a:avLst/>
              <a:gdLst/>
              <a:ahLst/>
              <a:cxnLst/>
              <a:rect l="0" t="0" r="2286000" b="5143500"/>
              <a:pathLst>
                <a:path w="2286000" h="5143500">
                  <a:moveTo>
                    <a:pt x="22859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2285999" y="0"/>
                  </a:lnTo>
                  <a:lnTo>
                    <a:pt x="2285999" y="5143499"/>
                  </a:lnTo>
                  <a:close/>
                </a:path>
              </a:pathLst>
            </a:custGeom>
            <a:solidFill>
              <a:srgbClr val="FF642D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4" name="object 5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xBgAAICUAAC0HAAATMgAAAAAAACYAAAAIAAAA//////////8="/>
                </a:ext>
              </a:extLst>
            </p:cNvSpPr>
            <p:nvPr/>
          </p:nvSpPr>
          <p:spPr>
            <a:xfrm>
              <a:off x="1128395" y="6035040"/>
              <a:ext cx="38100" cy="2105025"/>
            </a:xfrm>
            <a:custGeom>
              <a:avLst/>
              <a:gdLst/>
              <a:ahLst/>
              <a:cxnLst/>
              <a:rect l="0" t="0" r="38100" b="2105025"/>
              <a:pathLst>
                <a:path w="38100" h="2105025">
                  <a:moveTo>
                    <a:pt x="0" y="2105024"/>
                  </a:moveTo>
                  <a:lnTo>
                    <a:pt x="0" y="0"/>
                  </a:lnTo>
                  <a:lnTo>
                    <a:pt x="38099" y="0"/>
                  </a:lnTo>
                  <a:lnTo>
                    <a:pt x="38099" y="2105024"/>
                  </a:lnTo>
                  <a:lnTo>
                    <a:pt x="0" y="21050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pic>
          <p:nvPicPr>
            <p:cNvPr id="3" name="object 6"/>
            <p:cNvPicPr>
              <a:extLst>
                <a:ext uri="smNativeData">
  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w////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gAUAAJMJAACbCAAADhYAAAAAAAAmAAAACAAAAP//////////"/>
                </a:ext>
              </a:extLst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080" y="1556385"/>
              <a:ext cx="504825" cy="202882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" name="object 7"/>
          <p:cNvSpPr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BAAE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3BQAAuzYAALQIAADoOAAAECAAACYAAAAIAAAA//////////8="/>
              </a:ext>
            </a:extLst>
          </p:cNvSpPr>
          <p:nvPr/>
        </p:nvSpPr>
        <p:spPr>
          <a:xfrm>
            <a:off x="888365" y="8896985"/>
            <a:ext cx="526415" cy="3536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150" spc="6">
                <a:solidFill>
                  <a:srgbClr val="FFFFFF"/>
                </a:solidFill>
                <a:latin typeface="Lucida Sans Unicode" pitchFamily="2" charset="0"/>
                <a:ea typeface="Calibri" pitchFamily="2" charset="0"/>
                <a:cs typeface="Lucida Sans Unicode" pitchFamily="2" charset="0"/>
              </a:rPr>
              <a:t>0</a:t>
            </a:r>
            <a:r>
              <a:rPr sz="2150" spc="2">
                <a:solidFill>
                  <a:srgbClr val="FFFFFF"/>
                </a:solidFill>
                <a:latin typeface="Lucida Sans Unicode" pitchFamily="2" charset="0"/>
                <a:ea typeface="Calibri" pitchFamily="2" charset="0"/>
                <a:cs typeface="Lucida Sans Unicode" pitchFamily="2" charset="0"/>
              </a:rPr>
              <a:t>5</a:t>
            </a:r>
            <a:endParaRPr sz="2150">
              <a:latin typeface="Lucida Sans Unicode" pitchFamily="2" charset="0"/>
              <a:ea typeface="Calibri" pitchFamily="2" charset="0"/>
              <a:cs typeface="Lucida Sans Unicode" pitchFamily="2" charset="0"/>
            </a:endParaRPr>
          </a:p>
        </p:txBody>
      </p:sp>
      <p:sp>
        <p:nvSpPr>
          <p:cNvPr id="8" name="object 8"/>
          <p:cNvSpPr>
            <a:spLocks noGrp="1" noChangeArrowheads="1"/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xGwAABgEAAHhUAAAeBQAAECAAACYAAAAIAAAAPTAAAAAAAAA="/>
              </a:ext>
            </a:extLst>
          </p:cNvSpPr>
          <p:nvPr>
            <p:ph type="title"/>
          </p:nvPr>
        </p:nvSpPr>
        <p:spPr>
          <a:xfrm>
            <a:off x="4460875" y="166370"/>
            <a:ext cx="9270365" cy="665480"/>
          </a:xfrm>
        </p:spPr>
        <p:txBody>
          <a:bodyPr vert="horz" wrap="square" lIns="0" tIns="12700" rIns="0" bIns="0" numCol="1" spcCol="215900" anchor="t">
            <a:prstTxWarp prst="textNoShape">
              <a:avLst/>
            </a:prstTxWarp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0">
                <a:solidFill>
                  <a:srgbClr val="000000"/>
                </a:solidFill>
                <a:latin typeface="Georgia" pitchFamily="1" charset="0"/>
                <a:ea typeface="Calibri" pitchFamily="2" charset="0"/>
                <a:cs typeface="Georgia" pitchFamily="1" charset="0"/>
              </a:rPr>
              <a:t>Augmented Reality vs. Virtual Reality</a:t>
            </a:r>
            <a:endParaRPr sz="4200">
              <a:latin typeface="Georgia" pitchFamily="1" charset="0"/>
              <a:ea typeface="Calibri" pitchFamily="2" charset="0"/>
              <a:cs typeface="Georgia" pitchFamily="1" charset="0"/>
            </a:endParaRPr>
          </a:p>
        </p:txBody>
      </p:sp>
      <p:sp>
        <p:nvSpPr>
          <p:cNvPr id="9" name="object 9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ZtHR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m0dEA////AQAAAAAAAAAAAAAAAAAAAAAAAAAAAAAAAAAAAAAAAAAAAAAAAH9/fwDu7OEDzMzMAMDA/wB/f38AAAAAAAAAAAAAAAAAAAAAAAAAAAAhAAAAGAAAABQAAADbEgAAGwoAACkfAAAdFwAAEAAAACYAAAAIAAAA//////////8="/>
              </a:ext>
            </a:extLst>
          </p:cNvSpPr>
          <p:nvPr/>
        </p:nvSpPr>
        <p:spPr>
          <a:xfrm>
            <a:off x="3065145" y="1642745"/>
            <a:ext cx="2000250" cy="2114550"/>
          </a:xfrm>
          <a:custGeom>
            <a:avLst/>
            <a:gdLst/>
            <a:ahLst/>
            <a:cxnLst/>
            <a:rect l="0" t="0" r="2000250" b="2114550"/>
            <a:pathLst>
              <a:path w="2000250" h="2114550">
                <a:moveTo>
                  <a:pt x="2000249" y="2114549"/>
                </a:moveTo>
                <a:lnTo>
                  <a:pt x="0" y="2114549"/>
                </a:lnTo>
                <a:lnTo>
                  <a:pt x="0" y="0"/>
                </a:lnTo>
                <a:lnTo>
                  <a:pt x="2000249" y="0"/>
                </a:lnTo>
                <a:lnTo>
                  <a:pt x="2000249" y="2114549"/>
                </a:lnTo>
                <a:close/>
              </a:path>
            </a:pathLst>
          </a:custGeom>
          <a:solidFill>
            <a:srgbClr val="66D1D1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10" name="object 10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ZtHR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m0dEA////AQAAAAAAAAAAAAAAAAAAAAAAAAAAAAAAAAAAAAAAAAAAAAAAAH9/fwDu7OEDzMzMAMDA/wB/f38AAAAAAAAAAAAAAAAAAAAAAAAAAAAhAAAAGAAAABQAAADbEgAAWxsAACkfAABdKAAAEAAAACYAAAAIAAAA//////////8="/>
              </a:ext>
            </a:extLst>
          </p:cNvSpPr>
          <p:nvPr/>
        </p:nvSpPr>
        <p:spPr>
          <a:xfrm>
            <a:off x="3065145" y="4446905"/>
            <a:ext cx="2000250" cy="2114550"/>
          </a:xfrm>
          <a:custGeom>
            <a:avLst/>
            <a:gdLst/>
            <a:ahLst/>
            <a:cxnLst/>
            <a:rect l="0" t="0" r="2000250" b="2114550"/>
            <a:pathLst>
              <a:path w="2000250" h="2114550">
                <a:moveTo>
                  <a:pt x="2000249" y="2114549"/>
                </a:moveTo>
                <a:lnTo>
                  <a:pt x="0" y="2114549"/>
                </a:lnTo>
                <a:lnTo>
                  <a:pt x="0" y="0"/>
                </a:lnTo>
                <a:lnTo>
                  <a:pt x="2000249" y="0"/>
                </a:lnTo>
                <a:lnTo>
                  <a:pt x="2000249" y="2114549"/>
                </a:lnTo>
                <a:close/>
              </a:path>
            </a:pathLst>
          </a:custGeom>
          <a:solidFill>
            <a:srgbClr val="66D1D1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11" name="object 11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ZtHR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m0dEA////AQAAAAAAAAAAAAAAAAAAAAAAAAAAAAAAAAAAAAAAAAAAAAAAAH9/fwDu7OEDzMzMAMDA/wB/f38AAAAAAAAAAAAAAAAAAAAAAAAAAAAhAAAAGAAAABQAAADbEgAAmiwAACkfAACcOQAAEAAAACYAAAAIAAAA//////////8="/>
              </a:ext>
            </a:extLst>
          </p:cNvSpPr>
          <p:nvPr/>
        </p:nvSpPr>
        <p:spPr>
          <a:xfrm>
            <a:off x="3065145" y="7250430"/>
            <a:ext cx="2000250" cy="2114550"/>
          </a:xfrm>
          <a:custGeom>
            <a:avLst/>
            <a:gdLst/>
            <a:ahLst/>
            <a:cxnLst/>
            <a:rect l="0" t="0" r="2000250" b="2114550"/>
            <a:pathLst>
              <a:path w="2000250" h="2114550">
                <a:moveTo>
                  <a:pt x="2000249" y="2114549"/>
                </a:moveTo>
                <a:lnTo>
                  <a:pt x="0" y="2114549"/>
                </a:lnTo>
                <a:lnTo>
                  <a:pt x="0" y="0"/>
                </a:lnTo>
                <a:lnTo>
                  <a:pt x="2000249" y="0"/>
                </a:lnTo>
                <a:lnTo>
                  <a:pt x="2000249" y="2114549"/>
                </a:lnTo>
                <a:close/>
              </a:path>
            </a:pathLst>
          </a:custGeom>
          <a:solidFill>
            <a:srgbClr val="66D1D1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12" name="object 12"/>
          <p:cNvSpPr>
            <a:extLst>
              <a:ext uri="smNativeData">
                <pr:smNativeData xmlns:pr="smNativeData" val="SMDATA_13_x716YRMAAAAlAAAAZAAAAE0AAAAAAAAAABk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CBFwAAsg0AAH0aAADxEgAAECAAACYAAAAIAAAA//////////8="/>
              </a:ext>
            </a:extLst>
          </p:cNvSpPr>
          <p:nvPr/>
        </p:nvSpPr>
        <p:spPr>
          <a:xfrm>
            <a:off x="3820795" y="2226310"/>
            <a:ext cx="485140" cy="852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5875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400" spc="5">
                <a:solidFill>
                  <a:srgbClr val="FFFFFF"/>
                </a:solidFill>
                <a:latin typeface="Microsoft Sans Serif" pitchFamily="2" charset="0"/>
                <a:ea typeface="Calibri" pitchFamily="2" charset="0"/>
                <a:cs typeface="Microsoft Sans Serif" pitchFamily="2" charset="0"/>
              </a:rPr>
              <a:t>1</a:t>
            </a:r>
            <a:endParaRPr sz="5400">
              <a:latin typeface="Microsoft Sans Serif" pitchFamily="2" charset="0"/>
              <a:ea typeface="Calibri" pitchFamily="2" charset="0"/>
              <a:cs typeface="Microsoft Sans Serif" pitchFamily="2" charset="0"/>
            </a:endParaRPr>
          </a:p>
        </p:txBody>
      </p:sp>
      <p:sp>
        <p:nvSpPr>
          <p:cNvPr id="13" name="object 13"/>
          <p:cNvSpPr>
            <a:extLst>
              <a:ext uri="smNativeData">
                <pr:smNativeData xmlns:pr="smNativeData" val="SMDATA_13_x716YRMAAAAlAAAAZAAAAE0AAAAAAAAAABk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uFwAA8h4AAOoaAAAxJAAAECAAACYAAAAIAAAA//////////8="/>
              </a:ext>
            </a:extLst>
          </p:cNvSpPr>
          <p:nvPr/>
        </p:nvSpPr>
        <p:spPr>
          <a:xfrm>
            <a:off x="3890010" y="5030470"/>
            <a:ext cx="485140" cy="852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5875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400" spc="5">
                <a:solidFill>
                  <a:srgbClr val="FFFFFF"/>
                </a:solidFill>
                <a:latin typeface="Microsoft Sans Serif" pitchFamily="2" charset="0"/>
                <a:ea typeface="Calibri" pitchFamily="2" charset="0"/>
                <a:cs typeface="Microsoft Sans Serif" pitchFamily="2" charset="0"/>
              </a:rPr>
              <a:t>2</a:t>
            </a:r>
            <a:endParaRPr sz="5400">
              <a:latin typeface="Microsoft Sans Serif" pitchFamily="2" charset="0"/>
              <a:ea typeface="Calibri" pitchFamily="2" charset="0"/>
              <a:cs typeface="Microsoft Sans Serif" pitchFamily="2" charset="0"/>
            </a:endParaRPr>
          </a:p>
        </p:txBody>
      </p:sp>
      <p:sp>
        <p:nvSpPr>
          <p:cNvPr id="14" name="object 14"/>
          <p:cNvSpPr>
            <a:extLst>
              <a:ext uri="smNativeData">
                <pr:smNativeData xmlns:pr="smNativeData" val="SMDATA_13_x716YRMAAAAlAAAAZAAAAE0AAAAAAAAAABk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uFwAAMTAAAOoaAABwNQAAECAAACYAAAAIAAAA//////////8="/>
              </a:ext>
            </a:extLst>
          </p:cNvSpPr>
          <p:nvPr/>
        </p:nvSpPr>
        <p:spPr>
          <a:xfrm>
            <a:off x="3890010" y="7833995"/>
            <a:ext cx="485140" cy="852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5875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400" spc="5">
                <a:solidFill>
                  <a:srgbClr val="FFFFFF"/>
                </a:solidFill>
                <a:latin typeface="Microsoft Sans Serif" pitchFamily="2" charset="0"/>
                <a:ea typeface="Calibri" pitchFamily="2" charset="0"/>
                <a:cs typeface="Microsoft Sans Serif" pitchFamily="2" charset="0"/>
              </a:rPr>
              <a:t>3</a:t>
            </a:r>
            <a:endParaRPr sz="5400">
              <a:latin typeface="Microsoft Sans Serif" pitchFamily="2" charset="0"/>
              <a:ea typeface="Calibri" pitchFamily="2" charset="0"/>
              <a:cs typeface="Microsoft Sans Serif" pitchFamily="2" charset="0"/>
            </a:endParaRPr>
          </a:p>
        </p:txBody>
      </p:sp>
      <p:sp>
        <p:nvSpPr>
          <p:cNvPr id="15" name="object 15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/msY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+axgA////AQAAAAAAAAAAAAAAAAAAAAAAAAAAAAAAAAAAAAAAAAAAAAAAAH9/fwDu7OEDzMzMAMDA/wB/f38AAAAAAAAAAAAAAAAAAAAAAAAAAAAhAAAAGAAAABQAAABpDgAAjwgAAKsaAACqCwAAEAAAACYAAAAIAAAA//////////8="/>
              </a:ext>
            </a:extLst>
          </p:cNvSpPr>
          <p:nvPr/>
        </p:nvSpPr>
        <p:spPr>
          <a:xfrm>
            <a:off x="2342515" y="1391285"/>
            <a:ext cx="1992630" cy="504825"/>
          </a:xfrm>
          <a:custGeom>
            <a:avLst/>
            <a:gdLst/>
            <a:ahLst/>
            <a:cxnLst/>
            <a:rect l="0" t="0" r="1992630" b="504825"/>
            <a:pathLst>
              <a:path w="1992630" h="504825">
                <a:moveTo>
                  <a:pt x="337375" y="504824"/>
                </a:moveTo>
                <a:lnTo>
                  <a:pt x="0" y="504824"/>
                </a:lnTo>
                <a:lnTo>
                  <a:pt x="538543" y="0"/>
                </a:lnTo>
                <a:lnTo>
                  <a:pt x="875918" y="0"/>
                </a:lnTo>
                <a:lnTo>
                  <a:pt x="337375" y="504824"/>
                </a:lnTo>
                <a:close/>
              </a:path>
              <a:path w="1992630" h="504825">
                <a:moveTo>
                  <a:pt x="895476" y="504824"/>
                </a:moveTo>
                <a:lnTo>
                  <a:pt x="558101" y="504824"/>
                </a:lnTo>
                <a:lnTo>
                  <a:pt x="1096646" y="0"/>
                </a:lnTo>
                <a:lnTo>
                  <a:pt x="1434021" y="0"/>
                </a:lnTo>
                <a:lnTo>
                  <a:pt x="895476" y="504824"/>
                </a:lnTo>
                <a:close/>
              </a:path>
              <a:path w="1992630" h="504825">
                <a:moveTo>
                  <a:pt x="1453579" y="504824"/>
                </a:moveTo>
                <a:lnTo>
                  <a:pt x="1116204" y="504824"/>
                </a:lnTo>
                <a:lnTo>
                  <a:pt x="1654747" y="0"/>
                </a:lnTo>
                <a:lnTo>
                  <a:pt x="1992123" y="0"/>
                </a:lnTo>
                <a:lnTo>
                  <a:pt x="1453579" y="504824"/>
                </a:lnTo>
                <a:close/>
              </a:path>
            </a:pathLst>
          </a:custGeom>
          <a:solidFill>
            <a:srgbClr val="FE6B18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16" name="object 16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/msY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MgDAcoMAAAAEAAAAAAAAAAAAAAAAAAAAAAAAAAeAAAAaAAAAAAAAAAAAAAAAAAAAAAAAAAAAAAAECcAABAnAAAAAAAAAAAAAAAAAAAAAAAAAAAAAAAAAAAAAAAAAAAAABQAAAAAAAAAwMD/AAAAAABkAAAAMgAAAAAAAABkAAAAAAAAAH9/fwAKAAAAHwAAAFQAAAD+axgA////AQAAAAAAAAAAAAAAAAAAAAAAAAAAAAAAAAAAAAAAAAAAAAAAAH9/fwDu7OEDzMzMAMDA/wB/f38AAAAAAAAAAAAAAAAAAAAAAAAAAAAhAAAAGAAAABQAAABpDgAAzxkAAKsaAADqHAAAEAAAACYAAAAIAAAA//////////8="/>
              </a:ext>
            </a:extLst>
          </p:cNvSpPr>
          <p:nvPr/>
        </p:nvSpPr>
        <p:spPr>
          <a:xfrm>
            <a:off x="2342515" y="4195445"/>
            <a:ext cx="1992630" cy="504825"/>
          </a:xfrm>
          <a:custGeom>
            <a:avLst/>
            <a:gdLst/>
            <a:ahLst/>
            <a:cxnLst/>
            <a:rect l="0" t="0" r="1992630" b="504825"/>
            <a:pathLst>
              <a:path w="1992630" h="504825">
                <a:moveTo>
                  <a:pt x="337375" y="504824"/>
                </a:moveTo>
                <a:lnTo>
                  <a:pt x="0" y="504824"/>
                </a:lnTo>
                <a:lnTo>
                  <a:pt x="538543" y="0"/>
                </a:lnTo>
                <a:lnTo>
                  <a:pt x="875918" y="0"/>
                </a:lnTo>
                <a:lnTo>
                  <a:pt x="337375" y="504824"/>
                </a:lnTo>
                <a:close/>
              </a:path>
              <a:path w="1992630" h="504825">
                <a:moveTo>
                  <a:pt x="895476" y="504824"/>
                </a:moveTo>
                <a:lnTo>
                  <a:pt x="558101" y="504824"/>
                </a:lnTo>
                <a:lnTo>
                  <a:pt x="1096646" y="0"/>
                </a:lnTo>
                <a:lnTo>
                  <a:pt x="1434021" y="0"/>
                </a:lnTo>
                <a:lnTo>
                  <a:pt x="895476" y="504824"/>
                </a:lnTo>
                <a:close/>
              </a:path>
              <a:path w="1992630" h="504825">
                <a:moveTo>
                  <a:pt x="1453579" y="504824"/>
                </a:moveTo>
                <a:lnTo>
                  <a:pt x="1116204" y="504824"/>
                </a:lnTo>
                <a:lnTo>
                  <a:pt x="1654747" y="0"/>
                </a:lnTo>
                <a:lnTo>
                  <a:pt x="1992123" y="0"/>
                </a:lnTo>
                <a:lnTo>
                  <a:pt x="1453579" y="504824"/>
                </a:lnTo>
                <a:close/>
              </a:path>
            </a:pathLst>
          </a:custGeom>
          <a:solidFill>
            <a:srgbClr val="FE6B18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17" name="object 17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/msY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AFAAAMAAAAEAAAAAAAAAAAAAAAAAAAAAAAAAAeAAAAaAAAAAAAAAAAAAAAAAAAAAAAAAAAAAAAECcAABAnAAAAAAAAAAAAAAAAAAAAAAAAAAAAAAAAAAAAAAAAAAAAABQAAAAAAAAAwMD/AAAAAABkAAAAMgAAAAAAAABkAAAAAAAAAH9/fwAKAAAAHwAAAFQAAAD+axgA////AQAAAAAAAAAAAAAAAAAAAAAAAAAAAAAAAAAAAAAAAAAAAAAAAH9/fwDu7OEDzMzMAMDA/wB/f38AAAAAAAAAAAAAAAAAAAAAAAAAAAAhAAAAGAAAABQAAABpDgAADysAAKsaAAAqLgAAEAAAACYAAAAIAAAA//////////8="/>
              </a:ext>
            </a:extLst>
          </p:cNvSpPr>
          <p:nvPr/>
        </p:nvSpPr>
        <p:spPr>
          <a:xfrm>
            <a:off x="2342515" y="6999605"/>
            <a:ext cx="1992630" cy="504825"/>
          </a:xfrm>
          <a:custGeom>
            <a:avLst/>
            <a:gdLst/>
            <a:ahLst/>
            <a:cxnLst/>
            <a:rect l="0" t="0" r="1992630" b="504825"/>
            <a:pathLst>
              <a:path w="1992630" h="504825">
                <a:moveTo>
                  <a:pt x="337375" y="504824"/>
                </a:moveTo>
                <a:lnTo>
                  <a:pt x="0" y="504824"/>
                </a:lnTo>
                <a:lnTo>
                  <a:pt x="538543" y="0"/>
                </a:lnTo>
                <a:lnTo>
                  <a:pt x="875918" y="0"/>
                </a:lnTo>
                <a:lnTo>
                  <a:pt x="337375" y="504824"/>
                </a:lnTo>
                <a:close/>
              </a:path>
              <a:path w="1992630" h="504825">
                <a:moveTo>
                  <a:pt x="895476" y="504824"/>
                </a:moveTo>
                <a:lnTo>
                  <a:pt x="558101" y="504824"/>
                </a:lnTo>
                <a:lnTo>
                  <a:pt x="1096646" y="0"/>
                </a:lnTo>
                <a:lnTo>
                  <a:pt x="1434021" y="0"/>
                </a:lnTo>
                <a:lnTo>
                  <a:pt x="895476" y="504824"/>
                </a:lnTo>
                <a:close/>
              </a:path>
              <a:path w="1992630" h="504825">
                <a:moveTo>
                  <a:pt x="1453579" y="504824"/>
                </a:moveTo>
                <a:lnTo>
                  <a:pt x="1116204" y="504824"/>
                </a:lnTo>
                <a:lnTo>
                  <a:pt x="1654747" y="0"/>
                </a:lnTo>
                <a:lnTo>
                  <a:pt x="1992123" y="0"/>
                </a:lnTo>
                <a:lnTo>
                  <a:pt x="1453579" y="504824"/>
                </a:lnTo>
                <a:close/>
              </a:path>
            </a:pathLst>
          </a:custGeom>
          <a:solidFill>
            <a:srgbClr val="FE6B18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18" name="object 18"/>
          <p:cNvSpPr>
            <a:extLst>
              <a:ext uri="smNativeData">
                <pr:smNativeData xmlns:pr="smNativeData" val="SMDATA_13_x716YRMAAAAlAAAAZAAAAE0AAAAAAAAAABM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UIAAAIA0AAFM3AADbEgAAECAAACYAAAAIAAAA//////////8="/>
              </a:ext>
            </a:extLst>
          </p:cNvSpPr>
          <p:nvPr/>
        </p:nvSpPr>
        <p:spPr>
          <a:xfrm>
            <a:off x="5255260" y="2133600"/>
            <a:ext cx="3738245" cy="9315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065" rIns="0" bIns="0" numCol="1" spcCol="215900" anchor="t"/>
          <a:lstStyle/>
          <a:p>
            <a:pPr marL="12700" marR="5080">
              <a:lnSpc>
                <a:spcPct val="116000"/>
              </a:lnSpc>
              <a:spcBef>
                <a:spcPts val="95"/>
              </a:spcBef>
            </a:pPr>
            <a:r>
              <a:rPr sz="2550">
                <a:solidFill>
                  <a:srgbClr val="FE6B18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System augments the real  world scene.</a:t>
            </a:r>
            <a:endParaRPr sz="2550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19" name="object 19"/>
          <p:cNvSpPr>
            <a:extLst>
              <a:ext uri="smNativeData">
                <pr:smNativeData xmlns:pr="smNativeData" val="SMDATA_13_x716YRMAAAAlAAAAZAAAAE0AAAAAAAAAABM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UIAAAzx4AAPA2AACKJAAAECAAACYAAAAIAAAA//////////8="/>
              </a:ext>
            </a:extLst>
          </p:cNvSpPr>
          <p:nvPr/>
        </p:nvSpPr>
        <p:spPr>
          <a:xfrm>
            <a:off x="5255260" y="5008245"/>
            <a:ext cx="3675380" cy="9315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065" rIns="0" bIns="0" numCol="1" spcCol="215900" anchor="t"/>
          <a:lstStyle/>
          <a:p>
            <a:pPr marL="12700" marR="5080">
              <a:lnSpc>
                <a:spcPct val="116000"/>
              </a:lnSpc>
              <a:spcBef>
                <a:spcPts val="95"/>
              </a:spcBef>
            </a:pPr>
            <a:r>
              <a:rPr sz="2550">
                <a:solidFill>
                  <a:srgbClr val="FE6B18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User maintains a sense of  presence in real world.</a:t>
            </a:r>
            <a:endParaRPr sz="2550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20" name="object 20"/>
          <p:cNvSpPr>
            <a:extLst>
              <a:ext uri="smNativeData">
                <pr:smNativeData xmlns:pr="smNativeData" val="SMDATA_13_x716YRMAAAAlAAAAZAAAAE0AAAAAAAAAABM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UIAAARi0AAJ01AACUOAAAECAAACYAAAAIAAAA//////////8="/>
              </a:ext>
            </a:extLst>
          </p:cNvSpPr>
          <p:nvPr/>
        </p:nvSpPr>
        <p:spPr>
          <a:xfrm>
            <a:off x="5255260" y="7359650"/>
            <a:ext cx="3460115" cy="1837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065" rIns="0" bIns="0" numCol="1" spcCol="215900" anchor="t"/>
          <a:lstStyle/>
          <a:p>
            <a:pPr marL="12700" marR="5080">
              <a:lnSpc>
                <a:spcPct val="116000"/>
              </a:lnSpc>
              <a:spcBef>
                <a:spcPts val="95"/>
              </a:spcBef>
            </a:pPr>
            <a:r>
              <a:rPr sz="2550">
                <a:solidFill>
                  <a:srgbClr val="FE6B18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Needs a mechanism to  combine virtual and real  worlds, hard to register </a:t>
            </a:r>
            <a:r>
              <a:rPr sz="2550" spc="-2">
                <a:solidFill>
                  <a:srgbClr val="FE6B18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2550">
                <a:solidFill>
                  <a:srgbClr val="FE6B18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real and virtual</a:t>
            </a:r>
            <a:endParaRPr sz="2550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21" name="object 21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ZtHR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AFAAAMAAAAEAAAAAAAAAAAAAAAAAAAAAAAAAAeAAAAaAAAAAAAAAAAAAAAAAAAAAAAAAAAAAAAECcAABAnAAAAAAAAAAAAAAAAAAAAAAAAAAAAAAAAAAAAAAAAAAAAABQAAAAAAAAAwMD/AAAAAABkAAAAMgAAAAAAAABkAAAAAAAAAH9/fwAKAAAAHwAAAFQAAABm0dEA////AQAAAAAAAAAAAAAAAAAAAAAAAAAAAAAAAAAAAAAAAAAAAAAAAH9/fwDu7OEDzMzMAMDA/wB/f38AAAAAAAAAAAAAAAAAAAAAAAAAAAAhAAAAGAAAABQAAABgRwAA1gkAAK5TAADYFgAAEAAAACYAAAAIAAAA//////////8="/>
              </a:ext>
            </a:extLst>
          </p:cNvSpPr>
          <p:nvPr/>
        </p:nvSpPr>
        <p:spPr>
          <a:xfrm>
            <a:off x="11602720" y="1598930"/>
            <a:ext cx="2000250" cy="2114550"/>
          </a:xfrm>
          <a:custGeom>
            <a:avLst/>
            <a:gdLst/>
            <a:ahLst/>
            <a:cxnLst/>
            <a:rect l="0" t="0" r="2000250" b="2114550"/>
            <a:pathLst>
              <a:path w="2000250" h="2114550">
                <a:moveTo>
                  <a:pt x="2000249" y="2114549"/>
                </a:moveTo>
                <a:lnTo>
                  <a:pt x="0" y="2114549"/>
                </a:lnTo>
                <a:lnTo>
                  <a:pt x="0" y="0"/>
                </a:lnTo>
                <a:lnTo>
                  <a:pt x="2000249" y="0"/>
                </a:lnTo>
                <a:lnTo>
                  <a:pt x="2000249" y="2114549"/>
                </a:lnTo>
                <a:close/>
              </a:path>
            </a:pathLst>
          </a:custGeom>
          <a:solidFill>
            <a:srgbClr val="66D1D1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22" name="object 22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ZtHR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m0dEA////AQAAAAAAAAAAAAAAAAAAAAAAAAAAAAAAAAAAAAAAAAAAAAAAAH9/fwDu7OEDzMzMAMDA/wB/f38AAAAAAAAAAAAAAAAAAAAAAAAAAAAhAAAAGAAAABQAAABgRwAAFRsAAK5TAAAXKAAAEAAAACYAAAAIAAAA//////////8="/>
              </a:ext>
            </a:extLst>
          </p:cNvSpPr>
          <p:nvPr/>
        </p:nvSpPr>
        <p:spPr>
          <a:xfrm>
            <a:off x="11602720" y="4402455"/>
            <a:ext cx="2000250" cy="2114550"/>
          </a:xfrm>
          <a:custGeom>
            <a:avLst/>
            <a:gdLst/>
            <a:ahLst/>
            <a:cxnLst/>
            <a:rect l="0" t="0" r="2000250" b="2114550"/>
            <a:pathLst>
              <a:path w="2000250" h="2114550">
                <a:moveTo>
                  <a:pt x="2000249" y="2114549"/>
                </a:moveTo>
                <a:lnTo>
                  <a:pt x="0" y="2114549"/>
                </a:lnTo>
                <a:lnTo>
                  <a:pt x="0" y="0"/>
                </a:lnTo>
                <a:lnTo>
                  <a:pt x="2000249" y="0"/>
                </a:lnTo>
                <a:lnTo>
                  <a:pt x="2000249" y="2114549"/>
                </a:lnTo>
                <a:close/>
              </a:path>
            </a:pathLst>
          </a:custGeom>
          <a:solidFill>
            <a:srgbClr val="66D1D1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23" name="object 23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ZtHR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m0dEA////AQAAAAAAAAAAAAAAAAAAAAAAAAAAAAAAAAAAAAAAAAAAAAAAAH9/fwDu7OEDzMzMAMDA/wB/f38AAAAAAAAAAAAAAAAAAAAAAAAAAAAhAAAAGAAAABQAAABgRwAAVSwAAK5TAABXOQAAEAAAACYAAAAIAAAA//////////8="/>
              </a:ext>
            </a:extLst>
          </p:cNvSpPr>
          <p:nvPr/>
        </p:nvSpPr>
        <p:spPr>
          <a:xfrm>
            <a:off x="11602720" y="7206615"/>
            <a:ext cx="2000250" cy="2114550"/>
          </a:xfrm>
          <a:custGeom>
            <a:avLst/>
            <a:gdLst/>
            <a:ahLst/>
            <a:cxnLst/>
            <a:rect l="0" t="0" r="2000250" b="2114550"/>
            <a:pathLst>
              <a:path w="2000250" h="2114550">
                <a:moveTo>
                  <a:pt x="2000249" y="2114549"/>
                </a:moveTo>
                <a:lnTo>
                  <a:pt x="0" y="2114549"/>
                </a:lnTo>
                <a:lnTo>
                  <a:pt x="0" y="0"/>
                </a:lnTo>
                <a:lnTo>
                  <a:pt x="2000249" y="0"/>
                </a:lnTo>
                <a:lnTo>
                  <a:pt x="2000249" y="2114549"/>
                </a:lnTo>
                <a:close/>
              </a:path>
            </a:pathLst>
          </a:custGeom>
          <a:solidFill>
            <a:srgbClr val="66D1D1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24" name="object 24"/>
          <p:cNvSpPr>
            <a:extLst>
              <a:ext uri="smNativeData">
                <pr:smNativeData xmlns:pr="smNativeData" val="SMDATA_13_x716YRMAAAAlAAAAZAAAAE0AAAAAAAAAABk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AHTAAAbA0AAANPAACrEgAAECAAACYAAAAIAAAA//////////8="/>
              </a:ext>
            </a:extLst>
          </p:cNvSpPr>
          <p:nvPr/>
        </p:nvSpPr>
        <p:spPr>
          <a:xfrm>
            <a:off x="12359005" y="2181860"/>
            <a:ext cx="485140" cy="852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5875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400" spc="5">
                <a:solidFill>
                  <a:srgbClr val="FFFFFF"/>
                </a:solidFill>
                <a:latin typeface="Microsoft Sans Serif" pitchFamily="2" charset="0"/>
                <a:ea typeface="Calibri" pitchFamily="2" charset="0"/>
                <a:cs typeface="Microsoft Sans Serif" pitchFamily="2" charset="0"/>
              </a:rPr>
              <a:t>1</a:t>
            </a:r>
            <a:endParaRPr sz="5400">
              <a:latin typeface="Microsoft Sans Serif" pitchFamily="2" charset="0"/>
              <a:ea typeface="Calibri" pitchFamily="2" charset="0"/>
              <a:cs typeface="Microsoft Sans Serif" pitchFamily="2" charset="0"/>
            </a:endParaRPr>
          </a:p>
        </p:txBody>
      </p:sp>
      <p:sp>
        <p:nvSpPr>
          <p:cNvPr id="25" name="object 25"/>
          <p:cNvSpPr>
            <a:extLst>
              <a:ext uri="smNativeData">
                <pr:smNativeData xmlns:pr="smNativeData" val="SMDATA_13_x716YRMAAAAlAAAAZAAAAE0AAAAAAAAAABk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zTAAArB4AAG9PAADrIwAAECAAACYAAAAIAAAA//////////8="/>
              </a:ext>
            </a:extLst>
          </p:cNvSpPr>
          <p:nvPr/>
        </p:nvSpPr>
        <p:spPr>
          <a:xfrm>
            <a:off x="12427585" y="4986020"/>
            <a:ext cx="485140" cy="852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5875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400" spc="5">
                <a:solidFill>
                  <a:srgbClr val="FFFFFF"/>
                </a:solidFill>
                <a:latin typeface="Microsoft Sans Serif" pitchFamily="2" charset="0"/>
                <a:ea typeface="Calibri" pitchFamily="2" charset="0"/>
                <a:cs typeface="Microsoft Sans Serif" pitchFamily="2" charset="0"/>
              </a:rPr>
              <a:t>2</a:t>
            </a:r>
            <a:endParaRPr sz="5400">
              <a:latin typeface="Microsoft Sans Serif" pitchFamily="2" charset="0"/>
              <a:ea typeface="Calibri" pitchFamily="2" charset="0"/>
              <a:cs typeface="Microsoft Sans Serif" pitchFamily="2" charset="0"/>
            </a:endParaRPr>
          </a:p>
        </p:txBody>
      </p:sp>
      <p:sp>
        <p:nvSpPr>
          <p:cNvPr id="26" name="object 26"/>
          <p:cNvSpPr>
            <a:extLst>
              <a:ext uri="smNativeData">
                <pr:smNativeData xmlns:pr="smNativeData" val="SMDATA_13_x716YRMAAAAlAAAAZAAAAE0AAAAAAAAAABk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ymw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zTAAA7C8AAG9PAAArNQAAECAAACYAAAAIAAAA//////////8="/>
              </a:ext>
            </a:extLst>
          </p:cNvSpPr>
          <p:nvPr/>
        </p:nvSpPr>
        <p:spPr>
          <a:xfrm>
            <a:off x="12427585" y="7790180"/>
            <a:ext cx="485140" cy="852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5875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400" spc="5">
                <a:solidFill>
                  <a:srgbClr val="FFFFFF"/>
                </a:solidFill>
                <a:latin typeface="Microsoft Sans Serif" pitchFamily="2" charset="0"/>
                <a:ea typeface="Calibri" pitchFamily="2" charset="0"/>
                <a:cs typeface="Microsoft Sans Serif" pitchFamily="2" charset="0"/>
              </a:rPr>
              <a:t>3</a:t>
            </a:r>
            <a:endParaRPr sz="5400">
              <a:latin typeface="Microsoft Sans Serif" pitchFamily="2" charset="0"/>
              <a:ea typeface="Calibri" pitchFamily="2" charset="0"/>
              <a:cs typeface="Microsoft Sans Serif" pitchFamily="2" charset="0"/>
            </a:endParaRPr>
          </a:p>
        </p:txBody>
      </p:sp>
      <p:sp>
        <p:nvSpPr>
          <p:cNvPr id="27" name="object 27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/msY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+axgA////AQAAAAAAAAAAAAAAAAAAAAAAAAAAAAAAAAAAAAAAAAAAAAAAAH9/fwDu7OEDzMzMAMDA/wB/f38AAAAAAAAAAAAAAAAAAAAAAAAAAAAhAAAAGAAAABQAAADuQgAASggAADBPAABlCwAAEAAAACYAAAAIAAAA//////////8="/>
              </a:ext>
            </a:extLst>
          </p:cNvSpPr>
          <p:nvPr/>
        </p:nvSpPr>
        <p:spPr>
          <a:xfrm>
            <a:off x="10880090" y="1347470"/>
            <a:ext cx="1992630" cy="504825"/>
          </a:xfrm>
          <a:custGeom>
            <a:avLst/>
            <a:gdLst/>
            <a:ahLst/>
            <a:cxnLst/>
            <a:rect l="0" t="0" r="1992630" b="504825"/>
            <a:pathLst>
              <a:path w="1992630" h="504825">
                <a:moveTo>
                  <a:pt x="337375" y="504824"/>
                </a:moveTo>
                <a:lnTo>
                  <a:pt x="0" y="504824"/>
                </a:lnTo>
                <a:lnTo>
                  <a:pt x="538543" y="0"/>
                </a:lnTo>
                <a:lnTo>
                  <a:pt x="875918" y="0"/>
                </a:lnTo>
                <a:lnTo>
                  <a:pt x="337375" y="504824"/>
                </a:lnTo>
                <a:close/>
              </a:path>
              <a:path w="1992630" h="504825">
                <a:moveTo>
                  <a:pt x="895476" y="504824"/>
                </a:moveTo>
                <a:lnTo>
                  <a:pt x="558101" y="504824"/>
                </a:lnTo>
                <a:lnTo>
                  <a:pt x="1096646" y="0"/>
                </a:lnTo>
                <a:lnTo>
                  <a:pt x="1434021" y="0"/>
                </a:lnTo>
                <a:lnTo>
                  <a:pt x="895476" y="504824"/>
                </a:lnTo>
                <a:close/>
              </a:path>
              <a:path w="1992630" h="504825">
                <a:moveTo>
                  <a:pt x="1453579" y="504824"/>
                </a:moveTo>
                <a:lnTo>
                  <a:pt x="1116204" y="504824"/>
                </a:lnTo>
                <a:lnTo>
                  <a:pt x="1654747" y="0"/>
                </a:lnTo>
                <a:lnTo>
                  <a:pt x="1992123" y="0"/>
                </a:lnTo>
                <a:lnTo>
                  <a:pt x="1453579" y="504824"/>
                </a:lnTo>
                <a:close/>
              </a:path>
            </a:pathLst>
          </a:custGeom>
          <a:solidFill>
            <a:srgbClr val="FE6B18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28" name="object 28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/msY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+axgA////AQAAAAAAAAAAAAAAAAAAAAAAAAAAAAAAAAAAAAAAAAAAAAAAAH9/fwDu7OEDzMzMAMDA/wB/f38AAAAAAAAAAAAAAAAAAAAAAAAAAAAhAAAAGAAAABQAAADuQgAAihkAADBPAAClHAAAEAAAACYAAAAIAAAA//////////8="/>
              </a:ext>
            </a:extLst>
          </p:cNvSpPr>
          <p:nvPr/>
        </p:nvSpPr>
        <p:spPr>
          <a:xfrm>
            <a:off x="10880090" y="4151630"/>
            <a:ext cx="1992630" cy="504825"/>
          </a:xfrm>
          <a:custGeom>
            <a:avLst/>
            <a:gdLst/>
            <a:ahLst/>
            <a:cxnLst/>
            <a:rect l="0" t="0" r="1992630" b="504825"/>
            <a:pathLst>
              <a:path w="1992630" h="504825">
                <a:moveTo>
                  <a:pt x="337375" y="504824"/>
                </a:moveTo>
                <a:lnTo>
                  <a:pt x="0" y="504824"/>
                </a:lnTo>
                <a:lnTo>
                  <a:pt x="538543" y="0"/>
                </a:lnTo>
                <a:lnTo>
                  <a:pt x="875918" y="0"/>
                </a:lnTo>
                <a:lnTo>
                  <a:pt x="337375" y="504824"/>
                </a:lnTo>
                <a:close/>
              </a:path>
              <a:path w="1992630" h="504825">
                <a:moveTo>
                  <a:pt x="895476" y="504824"/>
                </a:moveTo>
                <a:lnTo>
                  <a:pt x="558101" y="504824"/>
                </a:lnTo>
                <a:lnTo>
                  <a:pt x="1096646" y="0"/>
                </a:lnTo>
                <a:lnTo>
                  <a:pt x="1434021" y="0"/>
                </a:lnTo>
                <a:lnTo>
                  <a:pt x="895476" y="504824"/>
                </a:lnTo>
                <a:close/>
              </a:path>
              <a:path w="1992630" h="504825">
                <a:moveTo>
                  <a:pt x="1453579" y="504824"/>
                </a:moveTo>
                <a:lnTo>
                  <a:pt x="1116204" y="504824"/>
                </a:lnTo>
                <a:lnTo>
                  <a:pt x="1654747" y="0"/>
                </a:lnTo>
                <a:lnTo>
                  <a:pt x="1992123" y="0"/>
                </a:lnTo>
                <a:lnTo>
                  <a:pt x="1453579" y="504824"/>
                </a:lnTo>
                <a:close/>
              </a:path>
            </a:pathLst>
          </a:custGeom>
          <a:solidFill>
            <a:srgbClr val="FE6B18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29" name="object 29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/msY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Iq5MiwMAAAAEAAAAAAAAAAAAAAAAAAAAAAAAAAeAAAAaAAAAAAAAAAAAAAAAAAAAAAAAAAAAAAAECcAABAnAAAAAAAAAAAAAAAAAAAAAAAAAAAAAAAAAAAAAAAAAAAAABQAAAAAAAAAwMD/AAAAAABkAAAAMgAAAAAAAABkAAAAAAAAAH9/fwAKAAAAHwAAAFQAAAD+axgA////AQAAAAAAAAAAAAAAAAAAAAAAAAAAAAAAAAAAAAAAAAAAAAAAAH9/fwDu7OEDzMzMAMDA/wB/f38AAAAAAAAAAAAAAAAAAAAAAAAAAAAhAAAAGAAAABQAAADuQgAAyioAADBPAADlLQAAEAAAACYAAAAIAAAA//////////8="/>
              </a:ext>
            </a:extLst>
          </p:cNvSpPr>
          <p:nvPr/>
        </p:nvSpPr>
        <p:spPr>
          <a:xfrm>
            <a:off x="10880090" y="6955790"/>
            <a:ext cx="1992630" cy="504825"/>
          </a:xfrm>
          <a:custGeom>
            <a:avLst/>
            <a:gdLst/>
            <a:ahLst/>
            <a:cxnLst/>
            <a:rect l="0" t="0" r="1992630" b="504825"/>
            <a:pathLst>
              <a:path w="1992630" h="504825">
                <a:moveTo>
                  <a:pt x="337375" y="504824"/>
                </a:moveTo>
                <a:lnTo>
                  <a:pt x="0" y="504824"/>
                </a:lnTo>
                <a:lnTo>
                  <a:pt x="538543" y="0"/>
                </a:lnTo>
                <a:lnTo>
                  <a:pt x="875918" y="0"/>
                </a:lnTo>
                <a:lnTo>
                  <a:pt x="337375" y="504824"/>
                </a:lnTo>
                <a:close/>
              </a:path>
              <a:path w="1992630" h="504825">
                <a:moveTo>
                  <a:pt x="895476" y="504824"/>
                </a:moveTo>
                <a:lnTo>
                  <a:pt x="558101" y="504824"/>
                </a:lnTo>
                <a:lnTo>
                  <a:pt x="1096646" y="0"/>
                </a:lnTo>
                <a:lnTo>
                  <a:pt x="1434021" y="0"/>
                </a:lnTo>
                <a:lnTo>
                  <a:pt x="895476" y="504824"/>
                </a:lnTo>
                <a:close/>
              </a:path>
              <a:path w="1992630" h="504825">
                <a:moveTo>
                  <a:pt x="1453579" y="504824"/>
                </a:moveTo>
                <a:lnTo>
                  <a:pt x="1116204" y="504824"/>
                </a:lnTo>
                <a:lnTo>
                  <a:pt x="1654747" y="0"/>
                </a:lnTo>
                <a:lnTo>
                  <a:pt x="1992123" y="0"/>
                </a:lnTo>
                <a:lnTo>
                  <a:pt x="1453579" y="504824"/>
                </a:lnTo>
                <a:close/>
              </a:path>
            </a:pathLst>
          </a:custGeom>
          <a:solidFill>
            <a:srgbClr val="FE6B18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30" name="object 30"/>
          <p:cNvSpPr>
            <a:extLst>
              <a:ext uri="smNativeData">
                <pr:smNativeData xmlns:pr="smNativeData" val="SMDATA_13_x716YRMAAAAlAAAAZAAAAE0AAAAAAAAAABM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aVAAAyAwAAGtkAACDEgAAECAAACYAAAAIAAAA//////////8="/>
              </a:ext>
            </a:extLst>
          </p:cNvSpPr>
          <p:nvPr/>
        </p:nvSpPr>
        <p:spPr>
          <a:xfrm>
            <a:off x="13793470" y="2077720"/>
            <a:ext cx="2530475" cy="9315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065" rIns="0" bIns="0" numCol="1" spcCol="215900" anchor="t"/>
          <a:lstStyle/>
          <a:p>
            <a:pPr marL="12700" marR="5080">
              <a:lnSpc>
                <a:spcPct val="116000"/>
              </a:lnSpc>
              <a:spcBef>
                <a:spcPts val="95"/>
              </a:spcBef>
            </a:pPr>
            <a:r>
              <a:rPr sz="2550">
                <a:solidFill>
                  <a:srgbClr val="FE6B18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Totally immersive  environment</a:t>
            </a:r>
            <a:endParaRPr sz="2550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31" name="object 31"/>
          <p:cNvSpPr>
            <a:extLst>
              <a:ext uri="smNativeData">
                <pr:smNativeData xmlns:pr="smNativeData" val="SMDATA_13_x716YRMAAAAlAAAAZAAAAE0AAAAAAAAAABM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aVAAAih4AAC1tAABFJAAAECAAACYAAAAIAAAA//////////8="/>
              </a:ext>
            </a:extLst>
          </p:cNvSpPr>
          <p:nvPr/>
        </p:nvSpPr>
        <p:spPr>
          <a:xfrm>
            <a:off x="13793470" y="4964430"/>
            <a:ext cx="3954145" cy="9315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065" rIns="0" bIns="0" numCol="1" spcCol="215900" anchor="t"/>
          <a:lstStyle/>
          <a:p>
            <a:pPr marL="12700" marR="5080">
              <a:lnSpc>
                <a:spcPct val="116000"/>
              </a:lnSpc>
              <a:spcBef>
                <a:spcPts val="95"/>
              </a:spcBef>
            </a:pPr>
            <a:r>
              <a:rPr sz="2550">
                <a:solidFill>
                  <a:srgbClr val="FE6B18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Senses are under control of </a:t>
            </a:r>
            <a:r>
              <a:rPr sz="2550" spc="-2">
                <a:solidFill>
                  <a:srgbClr val="FE6B18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2550">
                <a:solidFill>
                  <a:srgbClr val="FE6B18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system.</a:t>
            </a:r>
            <a:endParaRPr sz="2550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32" name="object 32"/>
          <p:cNvSpPr>
            <a:extLst>
              <a:ext uri="smNativeData">
                <pr:smNativeData xmlns:pr="smNativeData" val="SMDATA_13_x716YRMAAAAlAAAAZAAAAE0AAAAAAAAAABM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aVAAAAC0AAN9qAABOOAAAECAAACYAAAAIAAAA//////////8="/>
              </a:ext>
            </a:extLst>
          </p:cNvSpPr>
          <p:nvPr/>
        </p:nvSpPr>
        <p:spPr>
          <a:xfrm>
            <a:off x="13793470" y="7315200"/>
            <a:ext cx="3579495" cy="1837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065" rIns="0" bIns="0" numCol="1" spcCol="215900" anchor="t"/>
          <a:lstStyle/>
          <a:p>
            <a:pPr marL="12700" marR="5080">
              <a:lnSpc>
                <a:spcPct val="116000"/>
              </a:lnSpc>
              <a:spcBef>
                <a:spcPts val="95"/>
              </a:spcBef>
            </a:pPr>
            <a:r>
              <a:rPr sz="2550">
                <a:solidFill>
                  <a:srgbClr val="FE6B18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Need a mechanism to  feed virtual world to user  and it is hard to make VR  world interesting.</a:t>
            </a:r>
            <a:endParaRPr sz="2550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extLst>
              <a:ext uri="smNativeData">
                <pr:smNativeData xmlns:pr="smNativeData" val="SMDATA_7_x716YRMAAAAlAAAAAQAAAA8BAAAAkAAAAEgAAACQAAAASAAAAAAAAAAAAAAAAAAAABcAAAAUAAAAAAAAAAAAAAD/fwAA/38AAAAAAAAJAAAABAAAANb///8MAAAAEAAAAAAAAAAAAAAAAAAAAAAAAAAfAAAAVAAAAAAAAAAAAAAAAAAAAAAAAAAAAAAAAAAAAAAAAAAAAAAAAAAAAAAAAAAAAAAAAAAAAAAAAAAAAAAAAAAAAAAAAAAAAAAAAAAAAAAAAAAAAAAAAAAAACEAAAAYAAAAFAAAAGliAAAAAAAAeXAAAEg/AAAQAAAAJgAAAAgAAAD/////AAAAAA=="/>
              </a:ext>
            </a:extLst>
          </p:cNvGrpSpPr>
          <p:nvPr/>
        </p:nvGrpSpPr>
        <p:grpSpPr>
          <a:xfrm>
            <a:off x="15997555" y="0"/>
            <a:ext cx="2286000" cy="10287000"/>
            <a:chOff x="15997555" y="0"/>
            <a:chExt cx="2286000" cy="10287000"/>
          </a:xfrm>
        </p:grpSpPr>
        <p:sp>
          <p:nvSpPr>
            <p:cNvPr id="6" name="object 3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Dg4O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ODg4A////AQAAAAAAAAAAAAAAAAAAAAAAAAAAAAAAAAAAAAAAAAAAAAAAAH9/fwDu7OEDzMzMAMDA/wB/f38AAAAAAAAAAAAAAAAAAAAAAAAAAAAhAAAAGAAAABQAAABpYgAAAAAAAHlwAACkHwAAAAAAACYAAAAIAAAA//////////8="/>
                </a:ext>
              </a:extLst>
            </p:cNvSpPr>
            <p:nvPr/>
          </p:nvSpPr>
          <p:spPr>
            <a:xfrm>
              <a:off x="15997555" y="0"/>
              <a:ext cx="2286000" cy="5143500"/>
            </a:xfrm>
            <a:custGeom>
              <a:avLst/>
              <a:gdLst/>
              <a:ahLst/>
              <a:cxnLst/>
              <a:rect l="0" t="0" r="2286000" b="5143500"/>
              <a:pathLst>
                <a:path w="2286000" h="5143500">
                  <a:moveTo>
                    <a:pt x="22859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2285999" y="0"/>
                  </a:lnTo>
                  <a:lnTo>
                    <a:pt x="2285999" y="5143499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5" name="object 4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/2Qt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jphv8MAAAAEAAAAAAAAAAAAAAAAAAAAAAAAAAeAAAAaAAAAAAAAAAAAAAAAAAAAAAAAAAAAAAAECcAABAnAAAAAAAAAAAAAAAAAAAAAAAAAAAAAAAAAAAAAAAAAAAAABQAAAAAAAAAwMD/AAAAAABkAAAAMgAAAAAAAABkAAAAAAAAAH9/fwAKAAAAHwAAAFQAAAD/ZC0A////AQAAAAAAAAAAAAAAAAAAAAAAAAAAAAAAAAAAAAAAAAAAAAAAAH9/fwDu7OEDzMzMAMDA/wB/f38AAAAAAAAAAAAAAAAAAAAAAAAAAAAhAAAAGAAAABQAAABpYgAApB8AAHlwAABIPwAAAAAAACYAAAAIAAAA//////////8="/>
                </a:ext>
              </a:extLst>
            </p:cNvSpPr>
            <p:nvPr/>
          </p:nvSpPr>
          <p:spPr>
            <a:xfrm>
              <a:off x="15997555" y="5143500"/>
              <a:ext cx="2286000" cy="5143500"/>
            </a:xfrm>
            <a:custGeom>
              <a:avLst/>
              <a:gdLst/>
              <a:ahLst/>
              <a:cxnLst/>
              <a:rect l="0" t="0" r="2286000" b="5143500"/>
              <a:pathLst>
                <a:path w="2286000" h="5143500">
                  <a:moveTo>
                    <a:pt x="22859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2285999" y="0"/>
                  </a:lnTo>
                  <a:lnTo>
                    <a:pt x="2285999" y="5143499"/>
                  </a:lnTo>
                  <a:close/>
                </a:path>
              </a:pathLst>
            </a:custGeom>
            <a:solidFill>
              <a:srgbClr val="FF642D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4" name="object 5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aaQAAICUAAJZpAAATMgAAAAAAACYAAAAIAAAA//////////8="/>
                </a:ext>
              </a:extLst>
            </p:cNvSpPr>
            <p:nvPr/>
          </p:nvSpPr>
          <p:spPr>
            <a:xfrm>
              <a:off x="17125950" y="6035040"/>
              <a:ext cx="38100" cy="2105025"/>
            </a:xfrm>
            <a:custGeom>
              <a:avLst/>
              <a:gdLst/>
              <a:ahLst/>
              <a:cxnLst/>
              <a:rect l="0" t="0" r="38100" b="2105025"/>
              <a:pathLst>
                <a:path w="38100" h="2105025">
                  <a:moveTo>
                    <a:pt x="0" y="2105024"/>
                  </a:moveTo>
                  <a:lnTo>
                    <a:pt x="0" y="0"/>
                  </a:lnTo>
                  <a:lnTo>
                    <a:pt x="38099" y="0"/>
                  </a:lnTo>
                  <a:lnTo>
                    <a:pt x="38099" y="2105024"/>
                  </a:lnTo>
                  <a:lnTo>
                    <a:pt x="0" y="21050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pic>
          <p:nvPicPr>
            <p:cNvPr id="3" name="object 6"/>
            <p:cNvPicPr>
              <a:extLst>
                <a:ext uri="smNativeData">
  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p////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6WcAAJMJAAAEawAADhYAAAAAAAAmAAAACAAAAP//////////"/>
                </a:ext>
              </a:extLst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91635" y="1556385"/>
              <a:ext cx="504825" cy="202882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7" name="object 7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0////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TAUAAE4LAADlXAAAWxw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1837690"/>
            <a:ext cx="14239875" cy="27717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object 8"/>
          <p:cNvSpPr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VZwAAuzYAAChrAADoOAAAECAAACYAAAAIAAAA//////////8="/>
              </a:ext>
            </a:extLst>
          </p:cNvSpPr>
          <p:nvPr/>
        </p:nvSpPr>
        <p:spPr>
          <a:xfrm>
            <a:off x="16878935" y="8896985"/>
            <a:ext cx="540385" cy="3536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150" spc="6">
                <a:solidFill>
                  <a:srgbClr val="FFFFFF"/>
                </a:solidFill>
                <a:latin typeface="Lucida Sans Unicode" pitchFamily="2" charset="0"/>
                <a:ea typeface="Calibri" pitchFamily="2" charset="0"/>
                <a:cs typeface="Lucida Sans Unicode" pitchFamily="2" charset="0"/>
              </a:rPr>
              <a:t>0</a:t>
            </a:r>
            <a:r>
              <a:rPr sz="2150" spc="2">
                <a:solidFill>
                  <a:srgbClr val="FFFFFF"/>
                </a:solidFill>
                <a:latin typeface="Lucida Sans Unicode" pitchFamily="2" charset="0"/>
                <a:ea typeface="Calibri" pitchFamily="2" charset="0"/>
                <a:cs typeface="Lucida Sans Unicode" pitchFamily="2" charset="0"/>
              </a:rPr>
              <a:t>6</a:t>
            </a:r>
            <a:endParaRPr sz="2150">
              <a:latin typeface="Lucida Sans Unicode" pitchFamily="2" charset="0"/>
              <a:ea typeface="Calibri" pitchFamily="2" charset="0"/>
              <a:cs typeface="Lucida Sans Unicode" pitchFamily="2" charset="0"/>
            </a:endParaRPr>
          </a:p>
        </p:txBody>
      </p:sp>
      <p:sp>
        <p:nvSpPr>
          <p:cNvPr id="9" name="object 9"/>
          <p:cNvSpPr>
            <a:spLocks noGrp="1" noChangeArrowheads="1"/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yEQAAPgIAAJtMAABWBgAAECAAACYAAAAIAAAAPTAAAAAAAAA="/>
              </a:ext>
            </a:extLst>
          </p:cNvSpPr>
          <p:nvPr>
            <p:ph type="title"/>
          </p:nvPr>
        </p:nvSpPr>
        <p:spPr>
          <a:xfrm>
            <a:off x="2835910" y="364490"/>
            <a:ext cx="9617075" cy="665480"/>
          </a:xfrm>
        </p:spPr>
        <p:txBody>
          <a:bodyPr vert="horz" wrap="square" lIns="0" tIns="12700" rIns="0" bIns="0" numCol="1" spcCol="215900" anchor="t">
            <a:prstTxWarp prst="textNoShape">
              <a:avLst/>
            </a:prstTxWarp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0">
                <a:solidFill>
                  <a:srgbClr val="000000"/>
                </a:solidFill>
                <a:latin typeface="Georgia" pitchFamily="1" charset="0"/>
                <a:ea typeface="Calibri" pitchFamily="2" charset="0"/>
                <a:cs typeface="Georgia" pitchFamily="1" charset="0"/>
              </a:rPr>
              <a:t>Milgram's Reality-Vituality Continuum</a:t>
            </a:r>
            <a:endParaRPr sz="4200">
              <a:latin typeface="Georgia" pitchFamily="1" charset="0"/>
              <a:ea typeface="Calibri" pitchFamily="2" charset="0"/>
              <a:cs typeface="Georgia" pitchFamily="1" charset="0"/>
            </a:endParaRPr>
          </a:p>
        </p:txBody>
      </p:sp>
      <p:sp>
        <p:nvSpPr>
          <p:cNvPr id="10" name="object 10"/>
          <p:cNvSpPr>
            <a:extLst>
              <a:ext uri="smNativeData">
                <pr:smNativeData xmlns:pr="smNativeData" val="SMDATA_13_x716YRMAAAAlAAAAZAAAAA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A4BQAA+CUAAAlgAADoNQAAAAAAACYAAAAIAAAA//////////8="/>
              </a:ext>
            </a:extLst>
          </p:cNvSpPr>
          <p:nvPr/>
        </p:nvSpPr>
        <p:spPr>
          <a:xfrm>
            <a:off x="848360" y="6172200"/>
            <a:ext cx="14763115" cy="2590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 marR="5080" algn="just">
              <a:lnSpc>
                <a:spcPct val="116000"/>
              </a:lnSpc>
              <a:spcBef>
                <a:spcPts val="100"/>
              </a:spcBef>
              <a:defRPr sz="3600">
                <a:latin typeface="Arial MT" pitchFamily="0" charset="0"/>
                <a:ea typeface="Calibri" pitchFamily="2" charset="0"/>
                <a:cs typeface="Arial MT" pitchFamily="0" charset="0"/>
              </a:defRPr>
            </a:pPr>
            <a:r>
              <a:t>The concept </a:t>
            </a:r>
            <a:r>
              <a:rPr b="1"/>
              <a:t>Reality–virtuality continuum</a:t>
            </a:r>
            <a:r>
              <a:t> was first introduced by Paul Milgram. The reality–virtuality continuum is variations and compositions of real and virtual objects.The virtuality continuum is a continuous scale ranging between the completely virtual, a virtuality, and the completely real, reality.</a:t>
            </a:r>
          </a:p>
        </p:txBody>
      </p:sp>
      <p:pic>
        <p:nvPicPr>
          <p:cNvPr id="11" name="Picture1"/>
          <p:cNvPicPr>
            <a:picLocks noChangeAspect="1"/>
            <a:extLst>
              <a:ext uri="smNativeData">
                <pr:smNativeData xmlns:pr="smNativeData" val="SMDATA_15_x716YR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6Y3Mg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OAQAABwAAACQYAAAOCIAAA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7780"/>
            <a:ext cx="15011400" cy="55448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extLst>
              <a:ext uri="smNativeData">
                <pr:smNativeData xmlns:pr="smNativeData" val="SMDATA_7_x716YRMAAAAlAAAAAQAAAA8BAAAAkAAAAEgAAACQAAAASAAAAAAAAAAAAAAAAAAAABcAAAAUAAAAAAAAAAAAAAD/fwAA/38AAAAAAAAJAAAABAAAALb///8MAAAAEAAAAAAAAAAAAAAAAAAAAAAAAAAfAAAAVAAAAAAAAAAAAAAAAAAAAAAAAAAAAAAAAAAAAAAAAAAAAAAAAAAAAAAAAAAAAAAAAAAAAAAAAAAAAAAAAAAAAAAAAAAAAAAAAAAAAAAAAAAAAAAAAAAAACEAAAAYAAAAFAAAAAAAAAAAAAAAEA4AAEg/AAAQAAAAJgAAAAgAAAD/////AAAAAA=="/>
              </a:ext>
            </a:extLst>
          </p:cNvGrpSpPr>
          <p:nvPr/>
        </p:nvGrpSpPr>
        <p:grpSpPr>
          <a:xfrm>
            <a:off x="0" y="0"/>
            <a:ext cx="2286000" cy="10287000"/>
            <a:chOff x="0" y="0"/>
            <a:chExt cx="2286000" cy="10287000"/>
          </a:xfrm>
        </p:grpSpPr>
        <p:sp>
          <p:nvSpPr>
            <p:cNvPr id="6" name="object 3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Dg4O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ODg4A////AQAAAAAAAAAAAAAAAAAAAAAAAAAAAAAAAAAAAAAAAAAAAAAAAH9/fwDu7OEDzMzMAMDA/wB/f38AAAAAAAAAAAAAAAAAAAAAAAAAAAAhAAAAGAAAABQAAAAAAAAAAAAAABAOAACkHwAAAAAAACYAAAAIAAAA//////////8="/>
                </a:ext>
              </a:extLst>
            </p:cNvSpPr>
            <p:nvPr/>
          </p:nvSpPr>
          <p:spPr>
            <a:xfrm>
              <a:off x="0" y="0"/>
              <a:ext cx="2286000" cy="5143500"/>
            </a:xfrm>
            <a:custGeom>
              <a:avLst/>
              <a:gdLst/>
              <a:ahLst/>
              <a:cxnLst/>
              <a:rect l="0" t="0" r="2286000" b="5143500"/>
              <a:pathLst>
                <a:path w="2286000" h="5143500">
                  <a:moveTo>
                    <a:pt x="22859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2285999" y="0"/>
                  </a:lnTo>
                  <a:lnTo>
                    <a:pt x="2285999" y="5143499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5" name="object 4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/2Qt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ZC0A////AQAAAAAAAAAAAAAAAAAAAAAAAAAAAAAAAAAAAAAAAAAAAAAAAH9/fwDu7OEDzMzMAMDA/wB/f38AAAAAAAAAAAAAAAAAAAAAAAAAAAAhAAAAGAAAABQAAAAAAAAApB8AABAOAABIPwAAAAAAACYAAAAIAAAA//////////8="/>
                </a:ext>
              </a:extLst>
            </p:cNvSpPr>
            <p:nvPr/>
          </p:nvSpPr>
          <p:spPr>
            <a:xfrm>
              <a:off x="0" y="5143500"/>
              <a:ext cx="2286000" cy="5143500"/>
            </a:xfrm>
            <a:custGeom>
              <a:avLst/>
              <a:gdLst/>
              <a:ahLst/>
              <a:cxnLst/>
              <a:rect l="0" t="0" r="2286000" b="5143500"/>
              <a:pathLst>
                <a:path w="2286000" h="5143500">
                  <a:moveTo>
                    <a:pt x="22859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2285999" y="0"/>
                  </a:lnTo>
                  <a:lnTo>
                    <a:pt x="2285999" y="5143499"/>
                  </a:lnTo>
                  <a:close/>
                </a:path>
              </a:pathLst>
            </a:custGeom>
            <a:solidFill>
              <a:srgbClr val="FF642D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4" name="object 5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xBgAAICUAAC0HAAATMgAAAAAAACYAAAAIAAAA//////////8="/>
                </a:ext>
              </a:extLst>
            </p:cNvSpPr>
            <p:nvPr/>
          </p:nvSpPr>
          <p:spPr>
            <a:xfrm>
              <a:off x="1128395" y="6035040"/>
              <a:ext cx="38100" cy="2105025"/>
            </a:xfrm>
            <a:custGeom>
              <a:avLst/>
              <a:gdLst/>
              <a:ahLst/>
              <a:cxnLst/>
              <a:rect l="0" t="0" r="38100" b="2105025"/>
              <a:pathLst>
                <a:path w="38100" h="2105025">
                  <a:moveTo>
                    <a:pt x="0" y="2105024"/>
                  </a:moveTo>
                  <a:lnTo>
                    <a:pt x="0" y="0"/>
                  </a:lnTo>
                  <a:lnTo>
                    <a:pt x="38099" y="0"/>
                  </a:lnTo>
                  <a:lnTo>
                    <a:pt x="38099" y="2105024"/>
                  </a:lnTo>
                  <a:lnTo>
                    <a:pt x="0" y="21050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pic>
          <p:nvPicPr>
            <p:cNvPr id="3" name="object 6"/>
            <p:cNvPicPr>
              <a:extLst>
                <a:ext uri="smNativeData">
  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0////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gAUAAJMJAACbCAAADhYAAAAAAAAmAAAACAAAAP//////////"/>
                </a:ext>
              </a:extLst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080" y="1556385"/>
              <a:ext cx="504825" cy="202882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7" name="object 7"/>
          <p:cNvPicPr>
            <a:extLst>
              <a:ext uri="smNativeData">
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o////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tA8AAEACAADwPAAAiDs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365760"/>
            <a:ext cx="7353300" cy="93116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object 8"/>
          <p:cNvSpPr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4BQAAuzYAALQIAADoOAAAECAAACYAAAAIAAAA//////////8="/>
              </a:ext>
            </a:extLst>
          </p:cNvSpPr>
          <p:nvPr/>
        </p:nvSpPr>
        <p:spPr>
          <a:xfrm>
            <a:off x="889000" y="8896985"/>
            <a:ext cx="525780" cy="3536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150" spc="6">
                <a:solidFill>
                  <a:srgbClr val="FFFFFF"/>
                </a:solidFill>
                <a:latin typeface="Lucida Sans Unicode" pitchFamily="2" charset="0"/>
                <a:ea typeface="Calibri" pitchFamily="2" charset="0"/>
                <a:cs typeface="Lucida Sans Unicode" pitchFamily="2" charset="0"/>
              </a:rPr>
              <a:t>0</a:t>
            </a:r>
            <a:r>
              <a:rPr sz="2150" spc="2">
                <a:solidFill>
                  <a:srgbClr val="FFFFFF"/>
                </a:solidFill>
                <a:latin typeface="Lucida Sans Unicode" pitchFamily="2" charset="0"/>
                <a:ea typeface="Calibri" pitchFamily="2" charset="0"/>
                <a:cs typeface="Lucida Sans Unicode" pitchFamily="2" charset="0"/>
              </a:rPr>
              <a:t>7</a:t>
            </a:r>
            <a:endParaRPr sz="2150">
              <a:latin typeface="Lucida Sans Unicode" pitchFamily="2" charset="0"/>
              <a:ea typeface="Calibri" pitchFamily="2" charset="0"/>
              <a:cs typeface="Lucida Sans Unicode" pitchFamily="2" charset="0"/>
            </a:endParaRPr>
          </a:p>
        </p:txBody>
      </p:sp>
      <p:sp>
        <p:nvSpPr>
          <p:cNvPr id="9" name="object 9"/>
          <p:cNvSpPr>
            <a:spLocks noGrp="1" noChangeArrowheads="1"/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dQQAA9QEAAEFqAAAHFwAAECAAACYAAAAIAAAAPTAAAAAAAAA="/>
              </a:ext>
            </a:extLst>
          </p:cNvSpPr>
          <p:nvPr>
            <p:ph type="title"/>
          </p:nvPr>
        </p:nvSpPr>
        <p:spPr>
          <a:xfrm>
            <a:off x="10625455" y="318135"/>
            <a:ext cx="6647180" cy="3425190"/>
          </a:xfrm>
        </p:spPr>
        <p:txBody>
          <a:bodyPr vert="horz" wrap="square" lIns="0" tIns="12700" rIns="0" bIns="0" numCol="1" spcCol="215900" anchor="t">
            <a:prstTxWarp prst="textNoShape">
              <a:avLst/>
            </a:prstTxWarp>
          </a:bodyPr>
          <a:lstStyle/>
          <a:p>
            <a:pPr marR="5080" algn="r">
              <a:lnSpc>
                <a:spcPts val="6700"/>
              </a:lnSpc>
              <a:spcBef>
                <a:spcPts val="100"/>
              </a:spcBef>
            </a:pPr>
            <a:r>
              <a:t>COMBINING THE</a:t>
            </a:r>
          </a:p>
          <a:p>
            <a:pPr marL="3126105" marR="5080" indent="-640080" algn="r">
              <a:lnSpc>
                <a:spcPts val="6680"/>
              </a:lnSpc>
              <a:spcBef>
                <a:spcPts val="110"/>
              </a:spcBef>
            </a:pPr>
            <a:r>
              <a:t>REAL AND </a:t>
            </a:r>
            <a:r>
              <a:rPr spc="-13"/>
              <a:t> </a:t>
            </a:r>
            <a:r>
              <a:t>V</a:t>
            </a:r>
            <a:r>
              <a:rPr spc="-6"/>
              <a:t>I</a:t>
            </a:r>
            <a:r>
              <a:t>TUAL</a:t>
            </a:r>
          </a:p>
        </p:txBody>
      </p:sp>
      <p:sp>
        <p:nvSpPr>
          <p:cNvPr id="10" name="object 10"/>
          <p:cNvSpPr>
            <a:extLst>
              <a:ext uri="smNativeData">
                <pr:smNativeData xmlns:pr="smNativeData" val="SMDATA_13_x716YRMAAAAlAAAAZAAAAA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QVQAAmhEAAA5rAAD4JQAAEAAAACYAAAAIAAAA//////////8="/>
              </a:ext>
            </a:extLst>
          </p:cNvSpPr>
          <p:nvPr/>
        </p:nvSpPr>
        <p:spPr>
          <a:xfrm>
            <a:off x="13868400" y="2861310"/>
            <a:ext cx="3534410" cy="33108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28575">
              <a:lnSpc>
                <a:spcPct val="100000"/>
              </a:lnSpc>
              <a:spcBef>
                <a:spcPts val="100"/>
              </a:spcBef>
            </a:pPr>
          </a:p>
          <a:p>
            <a:pPr marL="28575">
              <a:lnSpc>
                <a:spcPct val="100000"/>
              </a:lnSpc>
              <a:spcBef>
                <a:spcPts val="100"/>
              </a:spcBef>
            </a:pPr>
          </a:p>
          <a:p>
            <a:pPr marL="28575">
              <a:lnSpc>
                <a:spcPct val="100000"/>
              </a:lnSpc>
              <a:spcBef>
                <a:spcPts val="100"/>
              </a:spcBef>
            </a:pPr>
          </a:p>
          <a:p>
            <a:pPr marL="28575">
              <a:lnSpc>
                <a:spcPct val="100000"/>
              </a:lnSpc>
              <a:spcBef>
                <a:spcPts val="100"/>
              </a:spcBef>
            </a:pPr>
            <a:r>
              <a:rPr sz="5600" b="1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WORLD</a:t>
            </a:r>
            <a:endParaRPr sz="5600" b="1">
              <a:solidFill>
                <a:srgbClr val="0E0E0E"/>
              </a:solidFill>
              <a:latin typeface="Verdana" pitchFamily="2" charset="0"/>
              <a:ea typeface="Calibri" pitchFamily="2" charset="0"/>
              <a:cs typeface="Verdana" pitchFamily="2" charset="0"/>
            </a:endParaRPr>
          </a:p>
          <a:p>
            <a:pPr marL="28575">
              <a:lnSpc>
                <a:spcPct val="100000"/>
              </a:lnSpc>
              <a:spcBef>
                <a:spcPts val="100"/>
              </a:spcBef>
            </a:pPr>
            <a:r>
              <a:rPr sz="2600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a</a:t>
            </a:r>
            <a:r>
              <a:rPr sz="2350">
                <a:solidFill>
                  <a:srgbClr val="0E0E0E"/>
                </a:solidFill>
                <a:latin typeface="Microsoft Sans Serif" pitchFamily="2" charset="0"/>
                <a:ea typeface="Calibri" pitchFamily="2" charset="0"/>
                <a:cs typeface="Microsoft Sans Serif" pitchFamily="2" charset="0"/>
              </a:rPr>
              <a:t>) </a:t>
            </a:r>
            <a:r>
              <a:rPr sz="2600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Precise Models</a:t>
            </a:r>
            <a:endParaRPr sz="2600">
              <a:latin typeface="Verdana" pitchFamily="2" charset="0"/>
              <a:ea typeface="Calibri" pitchFamily="2" charset="0"/>
              <a:cs typeface="Verdana" pitchFamily="2" charset="0"/>
            </a:endParaRPr>
          </a:p>
        </p:txBody>
      </p:sp>
      <p:sp>
        <p:nvSpPr>
          <p:cNvPr id="11" name="object 11"/>
          <p:cNvSpPr>
            <a:extLst>
              <a:ext uri="smNativeData">
                <pr:smNativeData xmlns:pr="smNativeData" val="SMDATA_13_x716YRMAAAAlAAAAZAAAAE0AAAAAAAAAAAc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CwSgAA3B8AAA1rAAAYLQAAECAAACYAAAAIAAAA//////////8="/>
              </a:ext>
            </a:extLst>
          </p:cNvSpPr>
          <p:nvPr/>
        </p:nvSpPr>
        <p:spPr>
          <a:xfrm>
            <a:off x="12141200" y="5179060"/>
            <a:ext cx="5260975" cy="21513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4445" rIns="0" bIns="0" numCol="1" spcCol="215900" anchor="t"/>
          <a:lstStyle/>
          <a:p>
            <a:pPr marL="125730" marR="5080" indent="575310" defTabSz="914400">
              <a:lnSpc>
                <a:spcPct val="102000"/>
              </a:lnSpc>
              <a:spcBef>
                <a:spcPts val="35"/>
              </a:spcBef>
              <a:buAutoNum type="alphaLcParenR" startAt="2"/>
              <a:tabLst>
                <a:tab pos="1200150" algn="l"/>
              </a:tabLst>
            </a:pPr>
            <a:r>
              <a:rPr sz="2600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Locations and optical </a:t>
            </a:r>
            <a:r>
              <a:rPr sz="2600" spc="-5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 </a:t>
            </a:r>
            <a:r>
              <a:rPr sz="2600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properties of the viewer</a:t>
            </a:r>
            <a:r>
              <a:rPr sz="2350">
                <a:solidFill>
                  <a:srgbClr val="0E0E0E"/>
                </a:solidFill>
                <a:latin typeface="Microsoft Sans Serif" pitchFamily="2" charset="0"/>
                <a:ea typeface="Calibri" pitchFamily="2" charset="0"/>
                <a:cs typeface="Microsoft Sans Serif" pitchFamily="2" charset="0"/>
              </a:rPr>
              <a:t>( </a:t>
            </a:r>
            <a:r>
              <a:rPr sz="2600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or</a:t>
            </a:r>
            <a:endParaRPr sz="2600">
              <a:latin typeface="Verdana" pitchFamily="2" charset="0"/>
              <a:ea typeface="Calibri" pitchFamily="2" charset="0"/>
              <a:cs typeface="Verdana" pitchFamily="2" charset="0"/>
            </a:endParaRPr>
          </a:p>
          <a:p>
            <a:pPr marL="433070">
              <a:lnSpc>
                <a:spcPct val="100000"/>
              </a:lnSpc>
              <a:spcBef>
                <a:spcPts val="75"/>
              </a:spcBef>
            </a:pPr>
            <a:r>
              <a:rPr sz="2600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Camera</a:t>
            </a:r>
            <a:r>
              <a:rPr sz="2350">
                <a:solidFill>
                  <a:srgbClr val="0E0E0E"/>
                </a:solidFill>
                <a:latin typeface="Microsoft Sans Serif" pitchFamily="2" charset="0"/>
                <a:ea typeface="Calibri" pitchFamily="2" charset="0"/>
                <a:cs typeface="Microsoft Sans Serif" pitchFamily="2" charset="0"/>
              </a:rPr>
              <a:t>) </a:t>
            </a:r>
            <a:r>
              <a:rPr sz="2600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and the display</a:t>
            </a:r>
            <a:endParaRPr sz="2600">
              <a:latin typeface="Verdana" pitchFamily="2" charset="0"/>
              <a:ea typeface="Calibri" pitchFamily="2" charset="0"/>
              <a:cs typeface="Verdana" pitchFamily="2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350">
              <a:latin typeface="Verdana" pitchFamily="2" charset="0"/>
              <a:ea typeface="Calibri" pitchFamily="2" charset="0"/>
              <a:cs typeface="Verdana" pitchFamily="2" charset="0"/>
            </a:endParaRPr>
          </a:p>
          <a:p>
            <a:pPr marL="469900" indent="-457835" defTabSz="914400">
              <a:lnSpc>
                <a:spcPct val="100000"/>
              </a:lnSpc>
              <a:buAutoNum type="alphaLcParenR" startAt="3"/>
              <a:tabLst>
                <a:tab pos="470535" algn="l"/>
              </a:tabLst>
            </a:pPr>
            <a:r>
              <a:rPr sz="2600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Calibration of all devices</a:t>
            </a:r>
            <a:endParaRPr sz="2600">
              <a:latin typeface="Verdana" pitchFamily="2" charset="0"/>
              <a:ea typeface="Calibri" pitchFamily="2" charset="0"/>
              <a:cs typeface="Verdana" pitchFamily="2" charset="0"/>
            </a:endParaRPr>
          </a:p>
        </p:txBody>
      </p:sp>
      <p:sp>
        <p:nvSpPr>
          <p:cNvPr id="12" name="object 12"/>
          <p:cNvSpPr>
            <a:extLst>
              <a:ext uri="smNativeData">
                <pr:smNativeData xmlns:pr="smNativeData" val="SMDATA_13_x716YRMAAAAlAAAAZAAAAE0AAAAAAAAAAAc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eQgAAfC8AAEBqAACSOQAAECAAACYAAAAIAAAA//////////8="/>
              </a:ext>
            </a:extLst>
          </p:cNvSpPr>
          <p:nvPr/>
        </p:nvSpPr>
        <p:spPr>
          <a:xfrm>
            <a:off x="10788650" y="7719060"/>
            <a:ext cx="6483350" cy="16395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4445" rIns="0" bIns="0" numCol="1" spcCol="215900" anchor="t"/>
          <a:lstStyle/>
          <a:p>
            <a:pPr marL="338455" marR="5080" indent="-326390" algn="r">
              <a:lnSpc>
                <a:spcPct val="102000"/>
              </a:lnSpc>
              <a:spcBef>
                <a:spcPts val="35"/>
              </a:spcBef>
            </a:pPr>
            <a:r>
              <a:rPr sz="2600" spc="3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d</a:t>
            </a:r>
            <a:r>
              <a:rPr sz="2350">
                <a:solidFill>
                  <a:srgbClr val="0E0E0E"/>
                </a:solidFill>
                <a:latin typeface="Microsoft Sans Serif" pitchFamily="2" charset="0"/>
                <a:ea typeface="Calibri" pitchFamily="2" charset="0"/>
                <a:cs typeface="Microsoft Sans Serif" pitchFamily="2" charset="0"/>
              </a:rPr>
              <a:t>) </a:t>
            </a:r>
            <a:r>
              <a:rPr sz="2600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To </a:t>
            </a:r>
            <a:r>
              <a:rPr sz="2600" spc="3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combine</a:t>
            </a:r>
            <a:r>
              <a:rPr sz="2600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 all local coordinate </a:t>
            </a:r>
            <a:r>
              <a:rPr sz="2600" spc="-5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 </a:t>
            </a:r>
            <a:r>
              <a:rPr sz="2600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systems centered on the devices </a:t>
            </a:r>
            <a:r>
              <a:rPr sz="2600" spc="-5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 </a:t>
            </a:r>
            <a:r>
              <a:rPr sz="2600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and the objects in the scene in a </a:t>
            </a:r>
            <a:r>
              <a:rPr sz="2600" spc="-5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 </a:t>
            </a:r>
            <a:r>
              <a:rPr sz="2600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global coordinate system</a:t>
            </a:r>
            <a:r>
              <a:rPr sz="2350">
                <a:solidFill>
                  <a:srgbClr val="0E0E0E"/>
                </a:solidFill>
                <a:latin typeface="Microsoft Sans Serif" pitchFamily="2" charset="0"/>
                <a:ea typeface="Calibri" pitchFamily="2" charset="0"/>
                <a:cs typeface="Microsoft Sans Serif" pitchFamily="2" charset="0"/>
              </a:rPr>
              <a:t>.</a:t>
            </a:r>
            <a:endParaRPr sz="2350">
              <a:latin typeface="Microsoft Sans Serif" pitchFamily="2" charset="0"/>
              <a:ea typeface="Calibri" pitchFamily="2" charset="0"/>
              <a:cs typeface="Microsoft Sans Serif" pitchFamily="2" charset="0"/>
            </a:endParaRPr>
          </a:p>
        </p:txBody>
      </p:sp>
      <p:sp>
        <p:nvSpPr>
          <p:cNvPr id="13" name="object 13"/>
          <p:cNvSpPr>
            <a:extLst>
              <a:ext uri="smNativeData">
                <pr:smNativeData xmlns:pr="smNativeData" val="SMDATA_13_x716YRMAAAAlAAAAZAAAAE0AAAAAAAAAABU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A4QAAA2BgAAKdLAABzGwAAECAAACYAAAAIAAAA//////////8="/>
              </a:ext>
            </a:extLst>
          </p:cNvSpPr>
          <p:nvPr/>
        </p:nvSpPr>
        <p:spPr>
          <a:xfrm>
            <a:off x="10439400" y="4038600"/>
            <a:ext cx="1858645" cy="4235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3335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We need </a:t>
            </a:r>
            <a:r>
              <a:rPr sz="2350">
                <a:solidFill>
                  <a:srgbClr val="0E0E0E"/>
                </a:solidFill>
                <a:latin typeface="Microsoft Sans Serif" pitchFamily="2" charset="0"/>
                <a:ea typeface="Calibri" pitchFamily="2" charset="0"/>
                <a:cs typeface="Microsoft Sans Serif" pitchFamily="2" charset="0"/>
              </a:rPr>
              <a:t>:</a:t>
            </a:r>
            <a:endParaRPr sz="2350">
              <a:latin typeface="Microsoft Sans Serif" pitchFamily="2" charset="0"/>
              <a:ea typeface="Calibri" pitchFamily="2" charset="0"/>
              <a:cs typeface="Microsoft Sans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extLst>
              <a:ext uri="smNativeData">
                <pr:smNativeData xmlns:pr="smNativeData" val="SMDATA_7_x716YRMAAAAlAAAAAQAAAA8BAAAAkAAAAEgAAACQAAAASAAAAAAAAAAAAAAAAAAAABcAAAAUAAAAAAAAAAAAAAD/fwAA/38AAAAAAAAJAAAABAAAALT///8MAAAAEAAAAAAAAAAAAAAAAAAAAAAAAAAfAAAAVAAAAAAAAAAAAAAAAAAAAAAAAAAAAAAAAAAAAAAAAAAAAAAAAAAAAAAAAAAAAAAAAAAAAAAAAAAAAAAAAAAAAAAAAAAAAAAAAAAAAAAAAAAAAAAAAAAAACEAAAAYAAAAFAAAAAAAAAAAAAAAgHAAAEg/AAAQAAAAJgAAAAgAAAD/////AAAAAA=="/>
              </a:ext>
            </a:extLst>
          </p:cNvGrpSpPr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6" name="object 3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Dg4O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ODg4A////AQAAAAAAAAAAAAAAAAAAAAAAAAAAAAAAAAAAAAAAAAAAAAAAAH9/fwDu7OEDzMzMAMDA/wB/f38AAAAAAAAAAAAAAAAAAAAAAAAAAAAhAAAAGAAAABQAAAAAAAAAAAAAAGtJAABzFAAAAAAAACYAAAAIAAAA//////////8="/>
                </a:ext>
              </a:extLst>
            </p:cNvSpPr>
            <p:nvPr/>
          </p:nvSpPr>
          <p:spPr>
            <a:xfrm>
              <a:off x="0" y="0"/>
              <a:ext cx="11934825" cy="3324225"/>
            </a:xfrm>
            <a:custGeom>
              <a:avLst/>
              <a:gdLst/>
              <a:ahLst/>
              <a:cxnLst/>
              <a:rect l="0" t="0" r="11934825" b="3324225"/>
              <a:pathLst>
                <a:path w="11934825" h="3324225">
                  <a:moveTo>
                    <a:pt x="11934824" y="3324224"/>
                  </a:moveTo>
                  <a:lnTo>
                    <a:pt x="0" y="3324224"/>
                  </a:lnTo>
                  <a:lnTo>
                    <a:pt x="0" y="0"/>
                  </a:lnTo>
                  <a:lnTo>
                    <a:pt x="11934824" y="0"/>
                  </a:lnTo>
                  <a:lnTo>
                    <a:pt x="11934824" y="3324224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5" name="object 4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/2Qt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ZC0A////AQAAAAAAAAAAAAAAAAAAAAAAAAAAAAAAAAAAAAAAAAAAAAAAAH9/fwDu7OEDzMzMAMDA/wB/f38AAAAAAAAAAAAAAAAAAAAAAAAAAAAhAAAAGAAAABQAAABySQAAAAAAAIBwAABzFAAAAAAAACYAAAAIAAAA//////////8="/>
                </a:ext>
              </a:extLst>
            </p:cNvSpPr>
            <p:nvPr/>
          </p:nvSpPr>
          <p:spPr>
            <a:xfrm>
              <a:off x="11939270" y="0"/>
              <a:ext cx="6348730" cy="3324225"/>
            </a:xfrm>
            <a:custGeom>
              <a:avLst/>
              <a:gdLst/>
              <a:ahLst/>
              <a:cxnLst/>
              <a:rect l="0" t="0" r="6348730" b="3324225"/>
              <a:pathLst>
                <a:path w="6348730" h="3324225">
                  <a:moveTo>
                    <a:pt x="6348422" y="3324224"/>
                  </a:moveTo>
                  <a:lnTo>
                    <a:pt x="0" y="3324224"/>
                  </a:lnTo>
                  <a:lnTo>
                    <a:pt x="0" y="0"/>
                  </a:lnTo>
                  <a:lnTo>
                    <a:pt x="6348422" y="0"/>
                  </a:lnTo>
                  <a:lnTo>
                    <a:pt x="6348422" y="3324224"/>
                  </a:lnTo>
                  <a:close/>
                </a:path>
              </a:pathLst>
            </a:custGeom>
            <a:solidFill>
              <a:srgbClr val="FF642D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pic>
          <p:nvPicPr>
            <p:cNvPr id="4" name="object 5"/>
            <p:cNvPicPr>
              <a:extLst>
                <a:ext uri="smNativeData">
  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9////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ckkAAHQUAACAcAAASD8AAAAAAAAmAAAACAAAAP//////////"/>
                </a:ext>
              </a:extLst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39270" y="3324860"/>
              <a:ext cx="6348730" cy="69621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" name="object 6"/>
            <p:cNvPicPr>
              <a:extLst>
                <a:ext uri="smNativeData">
  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I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fVMAAMgAAAB5ZgAAtRMAAAAAAAAmAAAACAAAAP//////////"/>
                </a:ext>
              </a:extLst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71855" y="127000"/>
              <a:ext cx="3086100" cy="307657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" name="object 7"/>
          <p:cNvSpPr>
            <a:spLocks noGrp="1" noChangeArrowheads="1"/>
            <a:extLst>
              <a:ext uri="smNativeData">
                <pr:smNativeData xmlns:pr="smNativeData" val="SMDATA_13_x716YRMAAAAlAAAAZAAAAE0AAAAAAAAAADw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ABgAAaQIAAM06AAB9EQAAECAAACYAAAAIAAAAPTAAAAAAAAA="/>
              </a:ext>
            </a:extLst>
          </p:cNvSpPr>
          <p:nvPr>
            <p:ph type="title"/>
          </p:nvPr>
        </p:nvSpPr>
        <p:spPr>
          <a:xfrm>
            <a:off x="1016000" y="391795"/>
            <a:ext cx="8542655" cy="2451100"/>
          </a:xfrm>
        </p:spPr>
        <p:txBody>
          <a:bodyPr vert="horz" wrap="square" lIns="0" tIns="38100" rIns="0" bIns="0" numCol="1" spcCol="215900" anchor="t">
            <a:prstTxWarp prst="textNoShape">
              <a:avLst/>
            </a:prstTxWarp>
          </a:bodyPr>
          <a:lstStyle/>
          <a:p>
            <a:pPr marL="12700" marR="5080">
              <a:lnSpc>
                <a:spcPts val="9500"/>
              </a:lnSpc>
              <a:spcBef>
                <a:spcPts val="300"/>
              </a:spcBef>
            </a:pPr>
            <a:r>
              <a:rPr sz="8000">
                <a:solidFill>
                  <a:srgbClr val="FFFFFF"/>
                </a:solidFill>
              </a:rPr>
              <a:t>HOW DOES AR </a:t>
            </a:r>
            <a:r>
              <a:rPr sz="8000" spc="-18">
                <a:solidFill>
                  <a:srgbClr val="FFFFFF"/>
                </a:solidFill>
              </a:rPr>
              <a:t> </a:t>
            </a:r>
            <a:r>
              <a:rPr sz="8000">
                <a:solidFill>
                  <a:srgbClr val="FFFFFF"/>
                </a:solidFill>
              </a:rPr>
              <a:t>WORK?</a:t>
            </a:r>
            <a:endParaRPr sz="8000"/>
          </a:p>
        </p:txBody>
      </p:sp>
      <p:sp>
        <p:nvSpPr>
          <p:cNvPr id="8" name="object 8"/>
          <p:cNvSpPr>
            <a:extLst>
              <a:ext uri="smNativeData">
                <pr:smNativeData xmlns:pr="smNativeData" val="SMDATA_13_x716YRMAAAAlAAAACwAAAA0AAAAAAAAAAAAAAAAAAAAAAAAAAAAAAAAAAAAAAAAAAAEAAABQAAAAAAAAAAAA4D8AAAAAAADgPwAAAAAAAOA/AAAAAAAA4D8AAAAAAADgPwAAAAAAAOA/AAAAAAAA4D8AAAAAAADgPwAAAAAAAOA/AAAAAAAA4D8CAAAAjAAAAAEAAAAAAAAADg4O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ODg4A////AQAAAAAAAAAAAAAAAAAAAAAAAAAAAAAAAAAAAAAAAAAAAAAAAH9/fwDu7OEDzMzMAMDA/wB/f38AAAAAAAAAAAAAAAAAAAAAAAAAAAAhAAAAGAAAABQAAABUBgAA8xcAAOgIAADnLgAAEAAAACYAAAAIAAAA//////////8="/>
              </a:ext>
            </a:extLst>
          </p:cNvSpPr>
          <p:nvPr/>
        </p:nvSpPr>
        <p:spPr>
          <a:xfrm>
            <a:off x="1028700" y="3893185"/>
            <a:ext cx="419100" cy="3731260"/>
          </a:xfrm>
          <a:custGeom>
            <a:avLst/>
            <a:gdLst/>
            <a:ahLst/>
            <a:cxnLst/>
            <a:rect l="0" t="0" r="419100" b="3731260"/>
            <a:pathLst>
              <a:path w="419100" h="3731260">
                <a:moveTo>
                  <a:pt x="418744" y="3514853"/>
                </a:moveTo>
                <a:lnTo>
                  <a:pt x="413385" y="3474136"/>
                </a:lnTo>
                <a:lnTo>
                  <a:pt x="400177" y="3435262"/>
                </a:lnTo>
                <a:lnTo>
                  <a:pt x="379653" y="3399689"/>
                </a:lnTo>
                <a:lnTo>
                  <a:pt x="352564" y="3368815"/>
                </a:lnTo>
                <a:lnTo>
                  <a:pt x="319989" y="3343822"/>
                </a:lnTo>
                <a:lnTo>
                  <a:pt x="283159" y="3325661"/>
                </a:lnTo>
                <a:lnTo>
                  <a:pt x="243497" y="3315031"/>
                </a:lnTo>
                <a:lnTo>
                  <a:pt x="216230" y="3312338"/>
                </a:lnTo>
                <a:lnTo>
                  <a:pt x="202514" y="3312338"/>
                </a:lnTo>
                <a:lnTo>
                  <a:pt x="161798" y="3317711"/>
                </a:lnTo>
                <a:lnTo>
                  <a:pt x="122923" y="3330906"/>
                </a:lnTo>
                <a:lnTo>
                  <a:pt x="87350" y="3351442"/>
                </a:lnTo>
                <a:lnTo>
                  <a:pt x="56476" y="3378518"/>
                </a:lnTo>
                <a:lnTo>
                  <a:pt x="31483" y="3411094"/>
                </a:lnTo>
                <a:lnTo>
                  <a:pt x="13322" y="3447924"/>
                </a:lnTo>
                <a:lnTo>
                  <a:pt x="2692" y="3487586"/>
                </a:lnTo>
                <a:lnTo>
                  <a:pt x="0" y="3514853"/>
                </a:lnTo>
                <a:lnTo>
                  <a:pt x="0" y="3521711"/>
                </a:lnTo>
                <a:lnTo>
                  <a:pt x="0" y="3528569"/>
                </a:lnTo>
                <a:lnTo>
                  <a:pt x="5372" y="3569285"/>
                </a:lnTo>
                <a:lnTo>
                  <a:pt x="18567" y="3608172"/>
                </a:lnTo>
                <a:lnTo>
                  <a:pt x="39103" y="3643732"/>
                </a:lnTo>
                <a:lnTo>
                  <a:pt x="66179" y="3674606"/>
                </a:lnTo>
                <a:lnTo>
                  <a:pt x="98755" y="3699600"/>
                </a:lnTo>
                <a:lnTo>
                  <a:pt x="135585" y="3717761"/>
                </a:lnTo>
                <a:lnTo>
                  <a:pt x="175260" y="3728390"/>
                </a:lnTo>
                <a:lnTo>
                  <a:pt x="202514" y="3731083"/>
                </a:lnTo>
                <a:lnTo>
                  <a:pt x="216230" y="3731083"/>
                </a:lnTo>
                <a:lnTo>
                  <a:pt x="256946" y="3725723"/>
                </a:lnTo>
                <a:lnTo>
                  <a:pt x="295833" y="3712515"/>
                </a:lnTo>
                <a:lnTo>
                  <a:pt x="331393" y="3691980"/>
                </a:lnTo>
                <a:lnTo>
                  <a:pt x="362267" y="3664903"/>
                </a:lnTo>
                <a:lnTo>
                  <a:pt x="387261" y="3632328"/>
                </a:lnTo>
                <a:lnTo>
                  <a:pt x="405434" y="3595498"/>
                </a:lnTo>
                <a:lnTo>
                  <a:pt x="416052" y="3555836"/>
                </a:lnTo>
                <a:lnTo>
                  <a:pt x="418744" y="3528569"/>
                </a:lnTo>
                <a:lnTo>
                  <a:pt x="418744" y="3514853"/>
                </a:lnTo>
                <a:close/>
              </a:path>
              <a:path w="419100" h="3731260">
                <a:moveTo>
                  <a:pt x="418744" y="202501"/>
                </a:moveTo>
                <a:lnTo>
                  <a:pt x="413385" y="161798"/>
                </a:lnTo>
                <a:lnTo>
                  <a:pt x="400177" y="122910"/>
                </a:lnTo>
                <a:lnTo>
                  <a:pt x="379653" y="87337"/>
                </a:lnTo>
                <a:lnTo>
                  <a:pt x="352564" y="56464"/>
                </a:lnTo>
                <a:lnTo>
                  <a:pt x="319989" y="31470"/>
                </a:lnTo>
                <a:lnTo>
                  <a:pt x="283159" y="13309"/>
                </a:lnTo>
                <a:lnTo>
                  <a:pt x="243497" y="2679"/>
                </a:lnTo>
                <a:lnTo>
                  <a:pt x="216230" y="0"/>
                </a:lnTo>
                <a:lnTo>
                  <a:pt x="202514" y="0"/>
                </a:lnTo>
                <a:lnTo>
                  <a:pt x="161798" y="5359"/>
                </a:lnTo>
                <a:lnTo>
                  <a:pt x="122923" y="18554"/>
                </a:lnTo>
                <a:lnTo>
                  <a:pt x="87350" y="39090"/>
                </a:lnTo>
                <a:lnTo>
                  <a:pt x="56476" y="66167"/>
                </a:lnTo>
                <a:lnTo>
                  <a:pt x="31483" y="98742"/>
                </a:lnTo>
                <a:lnTo>
                  <a:pt x="13322" y="135572"/>
                </a:lnTo>
                <a:lnTo>
                  <a:pt x="2692" y="175247"/>
                </a:lnTo>
                <a:lnTo>
                  <a:pt x="0" y="202501"/>
                </a:lnTo>
                <a:lnTo>
                  <a:pt x="0" y="209359"/>
                </a:lnTo>
                <a:lnTo>
                  <a:pt x="0" y="216217"/>
                </a:lnTo>
                <a:lnTo>
                  <a:pt x="5372" y="256933"/>
                </a:lnTo>
                <a:lnTo>
                  <a:pt x="18567" y="295821"/>
                </a:lnTo>
                <a:lnTo>
                  <a:pt x="39103" y="331381"/>
                </a:lnTo>
                <a:lnTo>
                  <a:pt x="66179" y="362254"/>
                </a:lnTo>
                <a:lnTo>
                  <a:pt x="98755" y="387261"/>
                </a:lnTo>
                <a:lnTo>
                  <a:pt x="135585" y="405422"/>
                </a:lnTo>
                <a:lnTo>
                  <a:pt x="175260" y="416052"/>
                </a:lnTo>
                <a:lnTo>
                  <a:pt x="202514" y="418731"/>
                </a:lnTo>
                <a:lnTo>
                  <a:pt x="216230" y="418731"/>
                </a:lnTo>
                <a:lnTo>
                  <a:pt x="256946" y="413372"/>
                </a:lnTo>
                <a:lnTo>
                  <a:pt x="295833" y="400164"/>
                </a:lnTo>
                <a:lnTo>
                  <a:pt x="331393" y="379641"/>
                </a:lnTo>
                <a:lnTo>
                  <a:pt x="362267" y="352564"/>
                </a:lnTo>
                <a:lnTo>
                  <a:pt x="387261" y="319976"/>
                </a:lnTo>
                <a:lnTo>
                  <a:pt x="405434" y="283146"/>
                </a:lnTo>
                <a:lnTo>
                  <a:pt x="416052" y="243484"/>
                </a:lnTo>
                <a:lnTo>
                  <a:pt x="418744" y="216217"/>
                </a:lnTo>
                <a:lnTo>
                  <a:pt x="418744" y="202501"/>
                </a:lnTo>
                <a:close/>
              </a:path>
            </a:pathLst>
          </a:custGeom>
          <a:solidFill>
            <a:srgbClr val="0E0E0E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9" name="object 9"/>
          <p:cNvSpPr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PCgAATRcAALhGAADAMgAAECAAACYAAAAIAAAA//////////8="/>
              </a:ext>
            </a:extLst>
          </p:cNvSpPr>
          <p:nvPr/>
        </p:nvSpPr>
        <p:spPr>
          <a:xfrm>
            <a:off x="1675765" y="3787775"/>
            <a:ext cx="9820275" cy="44621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3200">
                <a:latin typeface="Georgia" pitchFamily="1" charset="0"/>
                <a:ea typeface="Calibri" pitchFamily="2" charset="0"/>
                <a:cs typeface="Georgia" pitchFamily="1" charset="0"/>
              </a:rPr>
              <a:t>The basic idea of augmented reality is to  superimpose graphics, audio and other senses  enhancements over </a:t>
            </a:r>
            <a:r>
              <a:rPr sz="3200" spc="3">
                <a:latin typeface="Georgia" pitchFamily="1" charset="0"/>
                <a:ea typeface="Calibri" pitchFamily="2" charset="0"/>
                <a:cs typeface="Georgia" pitchFamily="1" charset="0"/>
              </a:rPr>
              <a:t>a</a:t>
            </a:r>
            <a:r>
              <a:rPr sz="3200">
                <a:latin typeface="Georgia" pitchFamily="1" charset="0"/>
                <a:ea typeface="Calibri" pitchFamily="2" charset="0"/>
                <a:cs typeface="Georgia" pitchFamily="1" charset="0"/>
              </a:rPr>
              <a:t> real-world environment in </a:t>
            </a:r>
            <a:r>
              <a:rPr sz="3200" spc="-3">
                <a:latin typeface="Georgia" pitchFamily="1" charset="0"/>
                <a:ea typeface="Calibri" pitchFamily="2" charset="0"/>
                <a:cs typeface="Georgia" pitchFamily="1" charset="0"/>
              </a:rPr>
              <a:t> </a:t>
            </a:r>
            <a:r>
              <a:rPr sz="3200">
                <a:latin typeface="Georgia" pitchFamily="1" charset="0"/>
                <a:ea typeface="Calibri" pitchFamily="2" charset="0"/>
                <a:cs typeface="Georgia" pitchFamily="1" charset="0"/>
              </a:rPr>
              <a:t>real-time.</a:t>
            </a:r>
            <a:endParaRPr sz="3200">
              <a:latin typeface="Georgia" pitchFamily="1" charset="0"/>
              <a:ea typeface="Calibri" pitchFamily="2" charset="0"/>
              <a:cs typeface="Georgia" pitchFamily="1" charset="0"/>
            </a:endParaRPr>
          </a:p>
          <a:p>
            <a:pPr>
              <a:lnSpc>
                <a:spcPct val="100000"/>
              </a:lnSpc>
            </a:pPr>
            <a:endParaRPr sz="4100">
              <a:latin typeface="Georgia" pitchFamily="1" charset="0"/>
              <a:ea typeface="Calibri" pitchFamily="2" charset="0"/>
              <a:cs typeface="Georgia" pitchFamily="1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Georgia" pitchFamily="1" charset="0"/>
              <a:ea typeface="Calibri" pitchFamily="2" charset="0"/>
              <a:cs typeface="Georgia" pitchFamily="1" charset="0"/>
            </a:endParaRPr>
          </a:p>
          <a:p>
            <a:pPr marL="12700" marR="281940">
              <a:lnSpc>
                <a:spcPct val="115000"/>
              </a:lnSpc>
            </a:pPr>
            <a:r>
              <a:rPr sz="3200">
                <a:latin typeface="Georgia" pitchFamily="1" charset="0"/>
                <a:ea typeface="Calibri" pitchFamily="2" charset="0"/>
                <a:cs typeface="Georgia" pitchFamily="1" charset="0"/>
              </a:rPr>
              <a:t>The graphics will then change to accommodate </a:t>
            </a:r>
            <a:r>
              <a:rPr sz="3200" spc="-3">
                <a:latin typeface="Georgia" pitchFamily="1" charset="0"/>
                <a:ea typeface="Calibri" pitchFamily="2" charset="0"/>
                <a:cs typeface="Georgia" pitchFamily="1" charset="0"/>
              </a:rPr>
              <a:t> </a:t>
            </a:r>
            <a:r>
              <a:rPr sz="3200">
                <a:latin typeface="Georgia" pitchFamily="1" charset="0"/>
                <a:ea typeface="Calibri" pitchFamily="2" charset="0"/>
                <a:cs typeface="Georgia" pitchFamily="1" charset="0"/>
              </a:rPr>
              <a:t>the user's eye or head movements.</a:t>
            </a:r>
            <a:endParaRPr sz="3200">
              <a:latin typeface="Georgia" pitchFamily="1" charset="0"/>
              <a:ea typeface="Calibri" pitchFamily="2" charset="0"/>
              <a:cs typeface="Georgia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extLst>
              <a:ext uri="smNativeData">
                <pr:smNativeData xmlns:pr="smNativeData" val="SMDATA_7_x716YRMAAAAlAAAAAQAAAA8BAAAAkAAAAEgAAACQAAAASAAAAAAAAAAAAAAAAAAAABcAAAAUAAAAAAAAAAAAAAD/fwAA/38AAAAAAAAJAAAABAAAAJP///8MAAAAEAAAAAAAAAAAAAAAAAAAAAAAAAAfAAAAVAAAAAAAAAAAAAAAAAAAAAAAAAAAAAAAAAAAAAAAAAAAAAAAAAAAAAAAAAAAAAAAAAAAAAAAAAAAAAAAAAAAAAAAAAAAAAAAAAAAAAAAAAAAAAAAAAAAACEAAAAYAAAAFAAAAAAAAAAAAAAAgHAAAEg/AAAQAAAAJgAAAAgAAAD/////AAAAAA=="/>
              </a:ext>
            </a:extLst>
          </p:cNvGrpSpPr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object 3"/>
            <p:cNvPicPr>
              <a:extLst>
                <a:ext uri="smNativeData">
  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7AHw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AAAAAAAAAACAcAAASD8AAAAAAAAmAAAACAAAAP//////////"/>
                </a:ext>
              </a:extLst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6" name="object 4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/2Qt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ZC0A////AQAAAAAAAAAAAAAAAAAAAAAAAAAAAAAAAAAAAAAAAAAAAAAAAH9/fwDu7OEDzMzMAMDA/wB/f38AAAAAAAAAAAAAAAAAAAAAAAAAAAAhAAAAGAAAABQAAAD7EwAAAwAAAIBwAACLDgAAAAAAACYAAAAIAAAA//////////8="/>
                </a:ext>
              </a:extLst>
            </p:cNvSpPr>
            <p:nvPr/>
          </p:nvSpPr>
          <p:spPr>
            <a:xfrm>
              <a:off x="3248025" y="1905"/>
              <a:ext cx="15039975" cy="2362200"/>
            </a:xfrm>
            <a:custGeom>
              <a:avLst/>
              <a:gdLst/>
              <a:ahLst/>
              <a:cxnLst/>
              <a:rect l="0" t="0" r="15039975" b="2362200"/>
              <a:pathLst>
                <a:path w="15039975" h="2362200">
                  <a:moveTo>
                    <a:pt x="0" y="0"/>
                  </a:moveTo>
                  <a:lnTo>
                    <a:pt x="15039973" y="0"/>
                  </a:lnTo>
                  <a:lnTo>
                    <a:pt x="15039973" y="2362199"/>
                  </a:lnTo>
                  <a:lnTo>
                    <a:pt x="0" y="2362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42D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5" name="object 5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Dg4O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ODg4A////AQAAAAAAAAAAAAAAAAAAAAAAAAAAAAAAAAAAAAAAAAAAAAAAAH9/fwDu7OEDzMzMAMDA/wB/f38AAAAAAAAAAAAAAAAAAAAAAAAAAAAhAAAAGAAAABQAAAAGAAAAAwAAAAEUAACLDgAAAAAAACYAAAAIAAAA//////////8="/>
                </a:ext>
              </a:extLst>
            </p:cNvSpPr>
            <p:nvPr/>
          </p:nvSpPr>
          <p:spPr>
            <a:xfrm>
              <a:off x="3810" y="1905"/>
              <a:ext cx="3248025" cy="2362200"/>
            </a:xfrm>
            <a:custGeom>
              <a:avLst/>
              <a:gdLst/>
              <a:ahLst/>
              <a:cxnLst/>
              <a:rect l="0" t="0" r="3248025" b="2362200"/>
              <a:pathLst>
                <a:path w="3248025" h="2362200">
                  <a:moveTo>
                    <a:pt x="0" y="0"/>
                  </a:moveTo>
                  <a:lnTo>
                    <a:pt x="3248024" y="0"/>
                  </a:lnTo>
                  <a:lnTo>
                    <a:pt x="3248024" y="2362199"/>
                  </a:lnTo>
                  <a:lnTo>
                    <a:pt x="0" y="2362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4" name="object 6"/>
            <p:cNvSpPr>
              <a:extLst>
                <a:ext uri="smNativeData">
                  <pr:smNativeData xmlns:pr="smNativeData" val="SMDATA_13_x716YR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PGAAAKAcAALJiAABkBwAAAAAAACYAAAAIAAAA//////////8="/>
                </a:ext>
              </a:extLst>
            </p:cNvSpPr>
            <p:nvPr/>
          </p:nvSpPr>
          <p:spPr>
            <a:xfrm>
              <a:off x="4032885" y="1163320"/>
              <a:ext cx="12011025" cy="38100"/>
            </a:xfrm>
            <a:custGeom>
              <a:avLst/>
              <a:gdLst/>
              <a:ahLst/>
              <a:cxnLst/>
              <a:rect l="0" t="0" r="12011025" b="38100"/>
              <a:pathLst>
                <a:path w="12011025" h="38100">
                  <a:moveTo>
                    <a:pt x="12011024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12011024" y="0"/>
                  </a:lnTo>
                  <a:lnTo>
                    <a:pt x="12011024" y="380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pic>
          <p:nvPicPr>
            <p:cNvPr id="3" name="object 7"/>
            <p:cNvPicPr>
              <a:extLst>
                <a:ext uri="smNativeData">
                  <pr:smNativeData xmlns:pr="smNativeData" val="SMDATA_15_x716YR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m////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wgMAALYFAAA9EAAA0QgAAAAAAAAmAAAACAAAAP//////////"/>
                </a:ext>
              </a:extLst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870" y="928370"/>
              <a:ext cx="2028825" cy="50482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8" name="object 8"/>
          <p:cNvSpPr>
            <a:extLst>
              <a:ext uri="smNativeData">
                <pr:smNativeData xmlns:pr="smNativeData" val="SMDATA_13_x716YR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ZZgAAcQYAAEBqAACeCAAAECAAACYAAAAIAAAA//////////8="/>
              </a:ext>
            </a:extLst>
          </p:cNvSpPr>
          <p:nvPr/>
        </p:nvSpPr>
        <p:spPr>
          <a:xfrm>
            <a:off x="16718915" y="1047115"/>
            <a:ext cx="553085" cy="3536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spc="6">
                <a:solidFill>
                  <a:srgbClr val="FFFFFF"/>
                </a:solidFill>
                <a:latin typeface="Lucida Sans Unicode" pitchFamily="2" charset="0"/>
                <a:ea typeface="Calibri" pitchFamily="2" charset="0"/>
                <a:cs typeface="Lucida Sans Unicode" pitchFamily="2" charset="0"/>
              </a:rPr>
              <a:t>0</a:t>
            </a:r>
            <a:r>
              <a:rPr sz="2150" spc="2">
                <a:solidFill>
                  <a:srgbClr val="FFFFFF"/>
                </a:solidFill>
                <a:latin typeface="Lucida Sans Unicode" pitchFamily="2" charset="0"/>
                <a:ea typeface="Calibri" pitchFamily="2" charset="0"/>
                <a:cs typeface="Lucida Sans Unicode" pitchFamily="2" charset="0"/>
              </a:rPr>
              <a:t>9</a:t>
            </a:r>
            <a:endParaRPr sz="2150">
              <a:latin typeface="Lucida Sans Unicode" pitchFamily="2" charset="0"/>
              <a:ea typeface="Calibri" pitchFamily="2" charset="0"/>
              <a:cs typeface="Lucida Sans Unicode" pitchFamily="2" charset="0"/>
            </a:endParaRPr>
          </a:p>
        </p:txBody>
      </p:sp>
      <p:sp>
        <p:nvSpPr>
          <p:cNvPr id="9" name="object 9"/>
          <p:cNvSpPr>
            <a:spLocks noGrp="1" noChangeArrowheads="1"/>
            <a:extLst>
              <a:ext uri="smNativeData">
                <pr:smNativeData xmlns:pr="smNativeData" val="SMDATA_13_x716YRMAAAAlAAAAZAAAAA0AAAAAAAAAADw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4BwAA8A8AAF8tAAAJJQAAEAAAACYAAAAIAAAAPTAAAAAAAAA="/>
              </a:ext>
            </a:extLst>
          </p:cNvSpPr>
          <p:nvPr>
            <p:ph type="title"/>
          </p:nvPr>
        </p:nvSpPr>
        <p:spPr>
          <a:xfrm>
            <a:off x="1295400" y="2590800"/>
            <a:ext cx="6080125" cy="3429635"/>
          </a:xfrm>
        </p:spPr>
        <p:txBody>
          <a:bodyPr vert="horz" wrap="square" lIns="0" tIns="38100" rIns="0" bIns="0" numCol="1" spcCol="215900" anchor="t">
            <a:prstTxWarp prst="textNoShape">
              <a:avLst/>
            </a:prstTxWarp>
          </a:bodyPr>
          <a:lstStyle/>
          <a:p>
            <a:pPr marL="12700" marR="5080" indent="388620">
              <a:lnSpc>
                <a:spcPts val="9500"/>
              </a:lnSpc>
              <a:spcBef>
                <a:spcPts val="300"/>
              </a:spcBef>
            </a:pPr>
            <a:r>
              <a:rPr sz="8000"/>
              <a:t>WHAT </a:t>
            </a:r>
            <a:r>
              <a:rPr sz="8000" spc="-9"/>
              <a:t>IS </a:t>
            </a:r>
            <a:r>
              <a:rPr sz="8000" spc="-18"/>
              <a:t> </a:t>
            </a:r>
            <a:r>
              <a:rPr sz="8000"/>
              <a:t>NEEDED?</a:t>
            </a:r>
            <a:endParaRPr sz="8000"/>
          </a:p>
        </p:txBody>
      </p:sp>
      <p:sp>
        <p:nvSpPr>
          <p:cNvPr id="10" name="object 10"/>
          <p:cNvSpPr>
            <a:extLst>
              <a:ext uri="smNativeData">
                <pr:smNativeData xmlns:pr="smNativeData" val="SMDATA_13_x716YRMAAAAlAAAAZAAAAE0AAAAAAAAAABc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tDAAABCkAAF8tAADjNQAAECAAACYAAAAIAAAA//////////8="/>
              </a:ext>
            </a:extLst>
          </p:cNvSpPr>
          <p:nvPr/>
        </p:nvSpPr>
        <p:spPr>
          <a:xfrm>
            <a:off x="2019935" y="6667500"/>
            <a:ext cx="5355590" cy="2092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4605" rIns="0" bIns="0" numCol="1" spcCol="215900" anchor="t"/>
          <a:lstStyle/>
          <a:p>
            <a:pPr marL="821055" indent="-406400" defTabSz="914400">
              <a:lnSpc>
                <a:spcPct val="100000"/>
              </a:lnSpc>
              <a:spcBef>
                <a:spcPts val="110"/>
              </a:spcBef>
              <a:buAutoNum type="arabicParenR"/>
              <a:tabLst>
                <a:tab pos="821690" algn="l"/>
              </a:tabLst>
            </a:pPr>
            <a:r>
              <a:rPr sz="2650" spc="3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Head</a:t>
            </a:r>
            <a:r>
              <a:rPr sz="2400">
                <a:solidFill>
                  <a:srgbClr val="0E0E0E"/>
                </a:solidFill>
                <a:latin typeface="Microsoft Sans Serif" pitchFamily="2" charset="0"/>
                <a:ea typeface="Calibri" pitchFamily="2" charset="0"/>
                <a:cs typeface="Microsoft Sans Serif" pitchFamily="2" charset="0"/>
              </a:rPr>
              <a:t>-</a:t>
            </a:r>
            <a:r>
              <a:rPr sz="2650" spc="3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mounted</a:t>
            </a:r>
            <a:r>
              <a:rPr sz="2650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 display</a:t>
            </a:r>
            <a:endParaRPr sz="2650">
              <a:latin typeface="Verdana" pitchFamily="2" charset="0"/>
              <a:ea typeface="Calibri" pitchFamily="2" charset="0"/>
              <a:cs typeface="Verdana" pitchFamily="2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E0E0E"/>
              </a:buClr>
              <a:buFont typeface="Verdana" pitchFamily="2" charset="0"/>
              <a:buAutoNum type="arabicParenR"/>
            </a:pPr>
            <a:endParaRPr sz="2750">
              <a:latin typeface="Verdana" pitchFamily="2" charset="0"/>
              <a:ea typeface="Calibri" pitchFamily="2" charset="0"/>
              <a:cs typeface="Verdana" pitchFamily="2" charset="0"/>
            </a:endParaRPr>
          </a:p>
          <a:p>
            <a:pPr marL="476250" marR="5080" indent="-476250" algn="r" defTabSz="914400">
              <a:lnSpc>
                <a:spcPct val="100000"/>
              </a:lnSpc>
              <a:buAutoNum type="arabicParenR"/>
              <a:tabLst>
                <a:tab pos="476885" algn="l"/>
              </a:tabLst>
            </a:pPr>
            <a:r>
              <a:rPr sz="2650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Tracking System</a:t>
            </a:r>
            <a:endParaRPr sz="2650">
              <a:latin typeface="Verdana" pitchFamily="2" charset="0"/>
              <a:ea typeface="Calibri" pitchFamily="2" charset="0"/>
              <a:cs typeface="Verdana" pitchFamily="2" charset="0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E0E0E"/>
              </a:buClr>
              <a:buFont typeface="Verdana" pitchFamily="2" charset="0"/>
              <a:buAutoNum type="arabicParenR"/>
            </a:pPr>
            <a:endParaRPr sz="2750">
              <a:latin typeface="Verdana" pitchFamily="2" charset="0"/>
              <a:ea typeface="Calibri" pitchFamily="2" charset="0"/>
              <a:cs typeface="Verdana" pitchFamily="2" charset="0"/>
            </a:endParaRPr>
          </a:p>
          <a:p>
            <a:pPr marL="459105" marR="5080" indent="-459105" algn="r" defTabSz="914400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459740" algn="l"/>
              </a:tabLst>
            </a:pPr>
            <a:r>
              <a:rPr sz="2650" spc="3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Mobile</a:t>
            </a:r>
            <a:r>
              <a:rPr sz="2650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 </a:t>
            </a:r>
            <a:r>
              <a:rPr sz="2650" spc="3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computing</a:t>
            </a:r>
            <a:r>
              <a:rPr sz="2650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 </a:t>
            </a:r>
            <a:r>
              <a:rPr sz="2650" spc="3">
                <a:solidFill>
                  <a:srgbClr val="0E0E0E"/>
                </a:solidFill>
                <a:latin typeface="Verdana" pitchFamily="2" charset="0"/>
                <a:ea typeface="Calibri" pitchFamily="2" charset="0"/>
                <a:cs typeface="Verdana" pitchFamily="2" charset="0"/>
              </a:rPr>
              <a:t>power</a:t>
            </a:r>
            <a:endParaRPr sz="2650">
              <a:latin typeface="Verdana" pitchFamily="2" charset="0"/>
              <a:ea typeface="Calibri" pitchFamily="2" charset="0"/>
              <a:cs typeface="Verdana" pitchFamily="2" charset="0"/>
            </a:endParaRPr>
          </a:p>
        </p:txBody>
      </p:sp>
      <p:pic>
        <p:nvPicPr>
          <p:cNvPr id="11" name="Picture1"/>
          <p:cNvPicPr>
            <a:picLocks noChangeAspect="1"/>
            <a:extLst>
              <a:ext uri="smNativeData">
                <pr:smNativeData xmlns:pr="smNativeData" val="SMDATA_15_x716YR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ACw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iDAAACgUAABYagAAmDo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7889240" y="3276600"/>
            <a:ext cx="9398000" cy="62484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user</cp:lastModifiedBy>
  <cp:revision>0</cp:revision>
  <dcterms:created xsi:type="dcterms:W3CDTF">2021-10-27T12:25:25Z</dcterms:created>
  <dcterms:modified xsi:type="dcterms:W3CDTF">2021-10-28T15:12:07Z</dcterms:modified>
</cp:coreProperties>
</file>